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3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3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3570" y="84"/>
      </p:cViewPr>
      <p:guideLst>
        <p:guide orient="horz" pos="3120"/>
        <p:guide pos="21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B411-2280-4CEF-BF24-978D527763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F7CE-96A8-40D7-B50D-D35BA047C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0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B411-2280-4CEF-BF24-978D527763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F7CE-96A8-40D7-B50D-D35BA047C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34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B411-2280-4CEF-BF24-978D527763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F7CE-96A8-40D7-B50D-D35BA047C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8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B411-2280-4CEF-BF24-978D527763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F7CE-96A8-40D7-B50D-D35BA047C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70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B411-2280-4CEF-BF24-978D527763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F7CE-96A8-40D7-B50D-D35BA047C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05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B411-2280-4CEF-BF24-978D527763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F7CE-96A8-40D7-B50D-D35BA047C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76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B411-2280-4CEF-BF24-978D527763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F7CE-96A8-40D7-B50D-D35BA047C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4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B411-2280-4CEF-BF24-978D527763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F7CE-96A8-40D7-B50D-D35BA047C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14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B411-2280-4CEF-BF24-978D527763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F7CE-96A8-40D7-B50D-D35BA047C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6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B411-2280-4CEF-BF24-978D527763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F7CE-96A8-40D7-B50D-D35BA047C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1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CB411-2280-4CEF-BF24-978D527763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5F7CE-96A8-40D7-B50D-D35BA047C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3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CB411-2280-4CEF-BF24-978D527763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5F7CE-96A8-40D7-B50D-D35BA047C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38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그림 5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92" y="1565592"/>
            <a:ext cx="5860415" cy="4214495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361224-A60C-0E9B-E5D6-3576B16DAF1A}"/>
              </a:ext>
            </a:extLst>
          </p:cNvPr>
          <p:cNvSpPr txBox="1"/>
          <p:nvPr/>
        </p:nvSpPr>
        <p:spPr>
          <a:xfrm>
            <a:off x="0" y="40031"/>
            <a:ext cx="21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Fig.</a:t>
            </a:r>
            <a:r>
              <a:rPr lang="en-US" b="1" dirty="0"/>
              <a:t> S1</a:t>
            </a:r>
          </a:p>
        </p:txBody>
      </p:sp>
    </p:spTree>
    <p:extLst>
      <p:ext uri="{BB962C8B-B14F-4D97-AF65-F5344CB8AC3E}">
        <p14:creationId xmlns:p14="http://schemas.microsoft.com/office/powerpoint/2010/main" val="2892070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859</TotalTime>
  <Words>3</Words>
  <Application>Microsoft Office PowerPoint</Application>
  <PresentationFormat>A4 용지(210x297mm)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최민영</cp:lastModifiedBy>
  <cp:revision>34</cp:revision>
  <cp:lastPrinted>2025-11-10T07:11:25Z</cp:lastPrinted>
  <dcterms:created xsi:type="dcterms:W3CDTF">2025-09-04T05:17:21Z</dcterms:created>
  <dcterms:modified xsi:type="dcterms:W3CDTF">2026-09-15T22:33:34Z</dcterms:modified>
</cp:coreProperties>
</file>