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6D65CA0-DE88-1638-7737-CE226FE02C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9ED87625-F0A2-4E65-6D87-0ACA43AB7F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9D1EC71-F882-3709-BBB8-39B9A94AF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D0DD8-4DAF-42FE-846F-6621B7436A8C}" type="datetimeFigureOut">
              <a:rPr lang="ko-KR" altLang="en-US" smtClean="0"/>
              <a:t>2026-09-16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D21F18D-0588-356C-36EB-3AFECB967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3E33A14-3EB2-EE9A-24E4-EDAA753EC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97390-160A-469F-AC4B-EA2B2EC7EA5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3014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BF6B81C-EED0-26C8-5E96-C7E13FC30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296464E-0BF2-A1F6-30B5-0D88D8769F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8A01939-705D-1CD9-A6E2-B56C4A254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D0DD8-4DAF-42FE-846F-6621B7436A8C}" type="datetimeFigureOut">
              <a:rPr lang="ko-KR" altLang="en-US" smtClean="0"/>
              <a:t>2026-09-16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FE15732-6705-2618-0282-619568A1D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CD81211-8B2C-8B07-5953-D9C6EB775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97390-160A-469F-AC4B-EA2B2EC7EA5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3214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3EE53C-B9C2-9514-8ECF-886979AB3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44E1E50-F811-6B7F-A5BB-28C33F09DD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8663993-89C2-D326-7E4E-BE4F07CB4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D0DD8-4DAF-42FE-846F-6621B7436A8C}" type="datetimeFigureOut">
              <a:rPr lang="ko-KR" altLang="en-US" smtClean="0"/>
              <a:t>2026-09-16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1D7747C-D6AF-7386-752B-7ADB84197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7E51063-D11E-AEB7-1AA2-418EB702C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97390-160A-469F-AC4B-EA2B2EC7EA5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3030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930FB85-6488-E9A1-C150-F129268BD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35CA8F0-C43E-0AE6-3BBD-C532B9E5D0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516FDBD-37C3-DCEC-B1B2-B10D6A3BE3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C3090F8-0710-CF73-027B-8592DF29B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D0DD8-4DAF-42FE-846F-6621B7436A8C}" type="datetimeFigureOut">
              <a:rPr lang="ko-KR" altLang="en-US" smtClean="0"/>
              <a:t>2026-09-16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9224687-8363-5092-11E9-09C4F321F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FAAF65E-EDEE-6F45-7CB9-B5D8D7192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97390-160A-469F-AC4B-EA2B2EC7EA5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321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E4B03C1-8A19-527B-453C-495AC73FF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B6B3EF4-2DDE-7F7C-C001-8113CF3155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0A52951-2DC8-3304-A606-2C9C6219A0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20621A2-29F2-6DF1-8BB6-6D4B5330C9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BA8AC5F5-F6DF-9CF6-BC05-B07EDB874A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CD76AE25-41D9-760D-9A7B-A3F47BBEE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D0DD8-4DAF-42FE-846F-6621B7436A8C}" type="datetimeFigureOut">
              <a:rPr lang="ko-KR" altLang="en-US" smtClean="0"/>
              <a:t>2026-09-16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E0ECD5A7-3C54-3DE7-0852-809C65231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4D8ED78C-A60C-4AE6-EA63-98411E18D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97390-160A-469F-AC4B-EA2B2EC7EA5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9861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90FD8AC-6F62-AF3D-D154-C4AE1CA0D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E009A3DA-467D-1FD2-8DBE-9BE329667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D0DD8-4DAF-42FE-846F-6621B7436A8C}" type="datetimeFigureOut">
              <a:rPr lang="ko-KR" altLang="en-US" smtClean="0"/>
              <a:t>2026-09-16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1E5ED70-5431-8074-9551-ECCED27A3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99343EE-6201-2787-168B-8FDF38CFF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97390-160A-469F-AC4B-EA2B2EC7EA5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477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8F863798-910F-921F-D490-BABA1F7CE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D0DD8-4DAF-42FE-846F-6621B7436A8C}" type="datetimeFigureOut">
              <a:rPr lang="ko-KR" altLang="en-US" smtClean="0"/>
              <a:t>2026-09-16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9A426114-6975-1CFF-E559-C5559C38A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0BBAF62-BB60-C3D0-544E-6068F24FF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97390-160A-469F-AC4B-EA2B2EC7EA5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6332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ADA7771-4CDC-583B-68F3-0DDF90A3E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46CA66F-148A-C647-A932-1A1B18E936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E386F61-3DC0-15D5-867B-304925E1E8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E9FD69D-B1B7-F084-FC68-E851AD05A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D0DD8-4DAF-42FE-846F-6621B7436A8C}" type="datetimeFigureOut">
              <a:rPr lang="ko-KR" altLang="en-US" smtClean="0"/>
              <a:t>2026-09-16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79818D2-48D7-E306-7D14-4DCE532B0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7BEDE25-1E1B-6B7A-859D-35F33B4A9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97390-160A-469F-AC4B-EA2B2EC7EA5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0123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D0C2AF8-FC64-3157-FB00-6155CB7F8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FBD84A9F-6467-D949-CE4E-C9DD6E36AB0D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CD83390-CAA7-F555-879E-13F9B80DAF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02E262F-067D-3D49-4B7C-D6E14ED38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D0DD8-4DAF-42FE-846F-6621B7436A8C}" type="datetimeFigureOut">
              <a:rPr lang="ko-KR" altLang="en-US" smtClean="0"/>
              <a:t>2026-09-16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EE843CB-0310-CED9-AE1A-DDE59D1DF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63298CB-10F3-7317-AD7C-5E63D5FF3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97390-160A-469F-AC4B-EA2B2EC7EA5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8236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7D0F830-94B9-E8E5-8BDF-45E97266C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9F849EC-3523-4CE0-8E05-C4236B05B6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CA72E40-A559-CAFE-7931-AB68AD97D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D0DD8-4DAF-42FE-846F-6621B7436A8C}" type="datetimeFigureOut">
              <a:rPr lang="ko-KR" altLang="en-US" smtClean="0"/>
              <a:t>2026-09-16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CDC148D-F76A-8378-AC87-DD6B2C10A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1AEECEE-BB3D-7780-155B-244AC9305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97390-160A-469F-AC4B-EA2B2EC7EA5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8003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11FD5632-859B-7D49-3D09-7252F1858F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3E4AB70-82AB-3D5F-57B2-3F2D07A689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A8A8534-0135-A901-F993-D351AF1CF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D0DD8-4DAF-42FE-846F-6621B7436A8C}" type="datetimeFigureOut">
              <a:rPr lang="ko-KR" altLang="en-US" smtClean="0"/>
              <a:t>2026-09-16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8CDE759-C1A9-CE3F-7FA5-8FBE68158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2D59575-3D36-142E-7C18-8F301507D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97390-160A-469F-AC4B-EA2B2EC7EA5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0844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32E4FB00-BFB4-6BBC-83B0-72008FB1B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81F5920-301D-E735-E3CA-61E31E14C1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FE91CF8-0B99-E1C5-9034-DC852A24D5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CD0DD8-4DAF-42FE-846F-6621B7436A8C}" type="datetimeFigureOut">
              <a:rPr lang="ko-KR" altLang="en-US" smtClean="0"/>
              <a:t>2026-09-16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0574068-85C0-C171-8356-FEFC8DD155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757FCE9-CB3B-22CD-8FC4-8BD85041D8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197390-160A-469F-AC4B-EA2B2EC7EA5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6456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8683" y="84275"/>
            <a:ext cx="1456006" cy="284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46" b="1" dirty="0"/>
              <a:t>Fig.</a:t>
            </a:r>
            <a:r>
              <a:rPr lang="en-US" sz="1246" b="1" dirty="0"/>
              <a:t> S2</a:t>
            </a:r>
          </a:p>
        </p:txBody>
      </p:sp>
      <p:sp>
        <p:nvSpPr>
          <p:cNvPr id="56" name="TextBox 2"/>
          <p:cNvSpPr txBox="1">
            <a:spLocks noChangeArrowheads="1"/>
          </p:cNvSpPr>
          <p:nvPr/>
        </p:nvSpPr>
        <p:spPr bwMode="auto">
          <a:xfrm>
            <a:off x="2618208" y="768464"/>
            <a:ext cx="1347734" cy="19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ko-KR" sz="692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GGG-R5</a:t>
            </a:r>
            <a:r>
              <a:rPr lang="en-US" altLang="ko-KR" sz="692" b="1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  </a:t>
            </a:r>
            <a:r>
              <a:rPr lang="en-US" altLang="ko-KR" sz="692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ko-KR" sz="692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KACC 22063)</a:t>
            </a:r>
            <a:endParaRPr lang="ko-KR" altLang="en-US" sz="692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TextBox 76"/>
          <p:cNvSpPr txBox="1">
            <a:spLocks noChangeArrowheads="1"/>
          </p:cNvSpPr>
          <p:nvPr/>
        </p:nvSpPr>
        <p:spPr bwMode="auto">
          <a:xfrm>
            <a:off x="3983933" y="768464"/>
            <a:ext cx="1375997" cy="209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762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Aminolipid</a:t>
            </a:r>
            <a:endParaRPr lang="ko-KR" altLang="en-US" sz="762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TextBox 77"/>
          <p:cNvSpPr txBox="1">
            <a:spLocks noChangeArrowheads="1"/>
          </p:cNvSpPr>
          <p:nvPr/>
        </p:nvSpPr>
        <p:spPr bwMode="auto">
          <a:xfrm>
            <a:off x="5383678" y="768464"/>
            <a:ext cx="1395779" cy="209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762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Phospholipid</a:t>
            </a:r>
            <a:endParaRPr lang="ko-KR" altLang="en-US" sz="762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78"/>
          <p:cNvSpPr txBox="1">
            <a:spLocks noChangeArrowheads="1"/>
          </p:cNvSpPr>
          <p:nvPr/>
        </p:nvSpPr>
        <p:spPr bwMode="auto">
          <a:xfrm>
            <a:off x="8216949" y="768464"/>
            <a:ext cx="1308198" cy="209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762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Dragendorff</a:t>
            </a:r>
            <a:endParaRPr lang="ko-KR" altLang="en-US" sz="762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79"/>
          <p:cNvSpPr txBox="1">
            <a:spLocks noChangeArrowheads="1"/>
          </p:cNvSpPr>
          <p:nvPr/>
        </p:nvSpPr>
        <p:spPr bwMode="auto">
          <a:xfrm>
            <a:off x="6791139" y="768464"/>
            <a:ext cx="1403058" cy="209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762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Glycolipid</a:t>
            </a:r>
            <a:endParaRPr lang="ko-KR" altLang="en-US" sz="762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7450" r="5200" b="18500"/>
          <a:stretch>
            <a:fillRect/>
          </a:stretch>
        </p:blipFill>
        <p:spPr bwMode="auto">
          <a:xfrm>
            <a:off x="8216949" y="959481"/>
            <a:ext cx="1308198" cy="116141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0" t="19551" r="9401" b="18501"/>
          <a:stretch>
            <a:fillRect/>
          </a:stretch>
        </p:blipFill>
        <p:spPr bwMode="auto">
          <a:xfrm>
            <a:off x="3983932" y="959481"/>
            <a:ext cx="1375998" cy="115948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그림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2" t="17450" r="5202" b="18500"/>
          <a:stretch>
            <a:fillRect/>
          </a:stretch>
        </p:blipFill>
        <p:spPr bwMode="auto">
          <a:xfrm>
            <a:off x="5379324" y="959481"/>
            <a:ext cx="1395779" cy="116058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그림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99" t="23750" r="10802" b="17451"/>
          <a:stretch>
            <a:fillRect/>
          </a:stretch>
        </p:blipFill>
        <p:spPr bwMode="auto">
          <a:xfrm>
            <a:off x="6794496" y="959481"/>
            <a:ext cx="1403058" cy="116141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3" name="그룹 122">
            <a:extLst>
              <a:ext uri="{FF2B5EF4-FFF2-40B4-BE49-F238E27FC236}">
                <a16:creationId xmlns:a16="http://schemas.microsoft.com/office/drawing/2014/main" id="{BEB348E7-4572-0622-B5FA-6C88B88C8E12}"/>
              </a:ext>
            </a:extLst>
          </p:cNvPr>
          <p:cNvGrpSpPr/>
          <p:nvPr/>
        </p:nvGrpSpPr>
        <p:grpSpPr>
          <a:xfrm>
            <a:off x="2619609" y="959480"/>
            <a:ext cx="1344930" cy="1268722"/>
            <a:chOff x="-1573847" y="1391133"/>
            <a:chExt cx="1942676" cy="1832598"/>
          </a:xfrm>
        </p:grpSpPr>
        <p:grpSp>
          <p:nvGrpSpPr>
            <p:cNvPr id="3" name="Group 2"/>
            <p:cNvGrpSpPr/>
            <p:nvPr/>
          </p:nvGrpSpPr>
          <p:grpSpPr>
            <a:xfrm>
              <a:off x="-1573847" y="1391133"/>
              <a:ext cx="1942676" cy="1832598"/>
              <a:chOff x="-519111" y="7178227"/>
              <a:chExt cx="1837580" cy="1824714"/>
            </a:xfrm>
          </p:grpSpPr>
          <p:sp>
            <p:nvSpPr>
              <p:cNvPr id="4" name="직사각형 32"/>
              <p:cNvSpPr>
                <a:spLocks noChangeArrowheads="1"/>
              </p:cNvSpPr>
              <p:nvPr/>
            </p:nvSpPr>
            <p:spPr bwMode="auto">
              <a:xfrm>
                <a:off x="136527" y="7702504"/>
                <a:ext cx="482280" cy="270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623" b="1">
                    <a:latin typeface="Times New Roman" panose="02020603050405020304" pitchFamily="18" charset="0"/>
                    <a:ea typeface="굴림" panose="020B0600000101010101" pitchFamily="50" charset="-127"/>
                    <a:cs typeface="Times New Roman" panose="02020603050405020304" pitchFamily="18" charset="0"/>
                  </a:rPr>
                  <a:t>DPG</a:t>
                </a:r>
                <a:endParaRPr lang="ko-KR" altLang="en-US" sz="762" b="1">
                  <a:latin typeface="Times New Roman" panose="02020603050405020304" pitchFamily="18" charset="0"/>
                  <a:ea typeface="굴림" panose="020B0600000101010101" pitchFamily="50" charset="-127"/>
                  <a:cs typeface="Times New Roman" panose="02020603050405020304" pitchFamily="18" charset="0"/>
                </a:endParaRPr>
              </a:p>
            </p:txBody>
          </p:sp>
          <p:sp>
            <p:nvSpPr>
              <p:cNvPr id="5" name="직사각형 32"/>
              <p:cNvSpPr>
                <a:spLocks noChangeArrowheads="1"/>
              </p:cNvSpPr>
              <p:nvPr/>
            </p:nvSpPr>
            <p:spPr bwMode="auto">
              <a:xfrm>
                <a:off x="658814" y="7893004"/>
                <a:ext cx="390292" cy="270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623" b="1">
                    <a:latin typeface="Times New Roman" panose="02020603050405020304" pitchFamily="18" charset="0"/>
                    <a:ea typeface="굴림" panose="020B0600000101010101" pitchFamily="50" charset="-127"/>
                    <a:cs typeface="Times New Roman" panose="02020603050405020304" pitchFamily="18" charset="0"/>
                  </a:rPr>
                  <a:t>PE</a:t>
                </a:r>
              </a:p>
            </p:txBody>
          </p:sp>
          <p:sp>
            <p:nvSpPr>
              <p:cNvPr id="6" name="직사각형 32"/>
              <p:cNvSpPr>
                <a:spLocks noChangeArrowheads="1"/>
              </p:cNvSpPr>
              <p:nvPr/>
            </p:nvSpPr>
            <p:spPr bwMode="auto">
              <a:xfrm>
                <a:off x="142877" y="8021592"/>
                <a:ext cx="403433" cy="270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623" b="1">
                    <a:latin typeface="Times New Roman" panose="02020603050405020304" pitchFamily="18" charset="0"/>
                    <a:ea typeface="굴림" panose="020B0600000101010101" pitchFamily="50" charset="-127"/>
                    <a:cs typeface="Times New Roman" panose="02020603050405020304" pitchFamily="18" charset="0"/>
                  </a:rPr>
                  <a:t>PG</a:t>
                </a:r>
              </a:p>
            </p:txBody>
          </p:sp>
          <p:sp>
            <p:nvSpPr>
              <p:cNvPr id="7" name="직사각형 33"/>
              <p:cNvSpPr>
                <a:spLocks noChangeArrowheads="1"/>
              </p:cNvSpPr>
              <p:nvPr/>
            </p:nvSpPr>
            <p:spPr bwMode="auto">
              <a:xfrm>
                <a:off x="827090" y="7562804"/>
                <a:ext cx="410003" cy="270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623" b="1">
                    <a:latin typeface="Times New Roman" panose="02020603050405020304" pitchFamily="18" charset="0"/>
                    <a:ea typeface="굴림" panose="020B0600000101010101" pitchFamily="50" charset="-127"/>
                    <a:cs typeface="Times New Roman" panose="02020603050405020304" pitchFamily="18" charset="0"/>
                  </a:rPr>
                  <a:t>GL</a:t>
                </a:r>
                <a:endParaRPr lang="ko-KR" altLang="en-US" sz="762" b="1">
                  <a:latin typeface="Times New Roman" panose="02020603050405020304" pitchFamily="18" charset="0"/>
                  <a:ea typeface="굴림" panose="020B0600000101010101" pitchFamily="50" charset="-127"/>
                  <a:cs typeface="Times New Roman" panose="02020603050405020304" pitchFamily="18" charset="0"/>
                </a:endParaRPr>
              </a:p>
            </p:txBody>
          </p:sp>
          <p:sp>
            <p:nvSpPr>
              <p:cNvPr id="8" name="직사각형 32"/>
              <p:cNvSpPr>
                <a:spLocks noChangeArrowheads="1"/>
              </p:cNvSpPr>
              <p:nvPr/>
            </p:nvSpPr>
            <p:spPr bwMode="auto">
              <a:xfrm>
                <a:off x="506414" y="8293054"/>
                <a:ext cx="554554" cy="270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623" b="1">
                    <a:latin typeface="Times New Roman" panose="02020603050405020304" pitchFamily="18" charset="0"/>
                    <a:ea typeface="굴림" panose="020B0600000101010101" pitchFamily="50" charset="-127"/>
                    <a:cs typeface="Times New Roman" panose="02020603050405020304" pitchFamily="18" charset="0"/>
                  </a:rPr>
                  <a:t>APGL</a:t>
                </a:r>
                <a:endParaRPr lang="ko-KR" altLang="en-US" sz="762" b="1">
                  <a:latin typeface="Times New Roman" panose="02020603050405020304" pitchFamily="18" charset="0"/>
                  <a:ea typeface="굴림" panose="020B0600000101010101" pitchFamily="50" charset="-127"/>
                  <a:cs typeface="Times New Roman" panose="02020603050405020304" pitchFamily="18" charset="0"/>
                </a:endParaRPr>
              </a:p>
            </p:txBody>
          </p:sp>
          <p:sp>
            <p:nvSpPr>
              <p:cNvPr id="9" name="직사각형 32"/>
              <p:cNvSpPr>
                <a:spLocks noChangeArrowheads="1"/>
              </p:cNvSpPr>
              <p:nvPr/>
            </p:nvSpPr>
            <p:spPr bwMode="auto">
              <a:xfrm>
                <a:off x="290514" y="8456568"/>
                <a:ext cx="554554" cy="270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623" b="1">
                    <a:latin typeface="Times New Roman" panose="02020603050405020304" pitchFamily="18" charset="0"/>
                    <a:ea typeface="굴림" panose="020B0600000101010101" pitchFamily="50" charset="-127"/>
                    <a:cs typeface="Times New Roman" panose="02020603050405020304" pitchFamily="18" charset="0"/>
                  </a:rPr>
                  <a:t>APGL</a:t>
                </a:r>
                <a:endParaRPr lang="ko-KR" altLang="en-US" sz="762" b="1">
                  <a:latin typeface="Times New Roman" panose="02020603050405020304" pitchFamily="18" charset="0"/>
                  <a:ea typeface="굴림" panose="020B0600000101010101" pitchFamily="50" charset="-127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직사각형 37"/>
              <p:cNvSpPr>
                <a:spLocks noChangeArrowheads="1"/>
              </p:cNvSpPr>
              <p:nvPr/>
            </p:nvSpPr>
            <p:spPr bwMode="auto">
              <a:xfrm>
                <a:off x="730252" y="7342142"/>
                <a:ext cx="324587" cy="270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623" b="1">
                    <a:latin typeface="Times New Roman" panose="02020603050405020304" pitchFamily="18" charset="0"/>
                    <a:ea typeface="굴림" panose="020B0600000101010101" pitchFamily="50" charset="-127"/>
                    <a:cs typeface="Times New Roman" panose="02020603050405020304" pitchFamily="18" charset="0"/>
                  </a:rPr>
                  <a:t>L</a:t>
                </a:r>
                <a:endParaRPr lang="ko-KR" altLang="en-US" sz="762" b="1">
                  <a:latin typeface="Times New Roman" panose="02020603050405020304" pitchFamily="18" charset="0"/>
                  <a:ea typeface="굴림" panose="020B0600000101010101" pitchFamily="50" charset="-127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" name="직사각형 32"/>
              <p:cNvSpPr>
                <a:spLocks noChangeArrowheads="1"/>
              </p:cNvSpPr>
              <p:nvPr/>
            </p:nvSpPr>
            <p:spPr bwMode="auto">
              <a:xfrm>
                <a:off x="-449262" y="8494668"/>
                <a:ext cx="469139" cy="270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623" b="1">
                    <a:latin typeface="Times New Roman" panose="02020603050405020304" pitchFamily="18" charset="0"/>
                    <a:ea typeface="굴림" panose="020B0600000101010101" pitchFamily="50" charset="-127"/>
                    <a:cs typeface="Times New Roman" panose="02020603050405020304" pitchFamily="18" charset="0"/>
                  </a:rPr>
                  <a:t>APL</a:t>
                </a:r>
                <a:endParaRPr lang="ko-KR" altLang="en-US" sz="762" b="1">
                  <a:latin typeface="Times New Roman" panose="02020603050405020304" pitchFamily="18" charset="0"/>
                  <a:ea typeface="굴림" panose="020B0600000101010101" pitchFamily="50" charset="-127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직사각형 32"/>
              <p:cNvSpPr>
                <a:spLocks noChangeArrowheads="1"/>
              </p:cNvSpPr>
              <p:nvPr/>
            </p:nvSpPr>
            <p:spPr bwMode="auto">
              <a:xfrm>
                <a:off x="-166686" y="8623254"/>
                <a:ext cx="469139" cy="270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623" b="1">
                    <a:latin typeface="Times New Roman" panose="02020603050405020304" pitchFamily="18" charset="0"/>
                    <a:ea typeface="굴림" panose="020B0600000101010101" pitchFamily="50" charset="-127"/>
                    <a:cs typeface="Times New Roman" panose="02020603050405020304" pitchFamily="18" charset="0"/>
                  </a:rPr>
                  <a:t>APL</a:t>
                </a:r>
                <a:endParaRPr lang="ko-KR" altLang="en-US" sz="762" b="1">
                  <a:latin typeface="Times New Roman" panose="02020603050405020304" pitchFamily="18" charset="0"/>
                  <a:ea typeface="굴림" panose="020B0600000101010101" pitchFamily="50" charset="-127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" name="직사각형 37"/>
              <p:cNvSpPr>
                <a:spLocks noChangeArrowheads="1"/>
              </p:cNvSpPr>
              <p:nvPr/>
            </p:nvSpPr>
            <p:spPr bwMode="auto">
              <a:xfrm>
                <a:off x="153989" y="8335917"/>
                <a:ext cx="324587" cy="270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623" b="1">
                    <a:latin typeface="Times New Roman" panose="02020603050405020304" pitchFamily="18" charset="0"/>
                    <a:ea typeface="굴림" panose="020B0600000101010101" pitchFamily="50" charset="-127"/>
                    <a:cs typeface="Times New Roman" panose="02020603050405020304" pitchFamily="18" charset="0"/>
                  </a:rPr>
                  <a:t>L</a:t>
                </a:r>
                <a:endParaRPr lang="ko-KR" altLang="en-US" sz="762" b="1">
                  <a:latin typeface="Times New Roman" panose="02020603050405020304" pitchFamily="18" charset="0"/>
                  <a:ea typeface="굴림" panose="020B0600000101010101" pitchFamily="50" charset="-127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" name="TextBox 6"/>
              <p:cNvSpPr txBox="1">
                <a:spLocks noChangeArrowheads="1"/>
              </p:cNvSpPr>
              <p:nvPr/>
            </p:nvSpPr>
            <p:spPr bwMode="auto">
              <a:xfrm>
                <a:off x="350839" y="7893004"/>
                <a:ext cx="431800" cy="3780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554">
                    <a:latin typeface="굴림" panose="020B0600000101010101" pitchFamily="50" charset="-127"/>
                    <a:ea typeface="굴림" panose="020B0600000101010101" pitchFamily="50" charset="-127"/>
                  </a:rPr>
                  <a:t>DPG</a:t>
                </a:r>
                <a:endParaRPr lang="ko-KR" altLang="en-US" sz="554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15" name="TextBox 37"/>
              <p:cNvSpPr txBox="1">
                <a:spLocks noChangeArrowheads="1"/>
              </p:cNvSpPr>
              <p:nvPr/>
            </p:nvSpPr>
            <p:spPr bwMode="auto">
              <a:xfrm>
                <a:off x="-17461" y="8153354"/>
                <a:ext cx="368300" cy="3780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554">
                    <a:latin typeface="굴림" panose="020B0600000101010101" pitchFamily="50" charset="-127"/>
                    <a:ea typeface="굴림" panose="020B0600000101010101" pitchFamily="50" charset="-127"/>
                  </a:rPr>
                  <a:t>PG</a:t>
                </a:r>
                <a:endParaRPr lang="ko-KR" altLang="en-US" sz="554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16" name="TextBox 38"/>
              <p:cNvSpPr txBox="1">
                <a:spLocks noChangeArrowheads="1"/>
              </p:cNvSpPr>
              <p:nvPr/>
            </p:nvSpPr>
            <p:spPr bwMode="auto">
              <a:xfrm>
                <a:off x="519114" y="8137479"/>
                <a:ext cx="368300" cy="3780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554">
                    <a:latin typeface="굴림" panose="020B0600000101010101" pitchFamily="50" charset="-127"/>
                    <a:ea typeface="굴림" panose="020B0600000101010101" pitchFamily="50" charset="-127"/>
                  </a:rPr>
                  <a:t>PE</a:t>
                </a:r>
                <a:endParaRPr lang="ko-KR" altLang="en-US" sz="554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17" name="TextBox 39"/>
              <p:cNvSpPr txBox="1">
                <a:spLocks noChangeArrowheads="1"/>
              </p:cNvSpPr>
              <p:nvPr/>
            </p:nvSpPr>
            <p:spPr bwMode="auto">
              <a:xfrm>
                <a:off x="-350836" y="8369254"/>
                <a:ext cx="368300" cy="2554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554">
                    <a:latin typeface="굴림" panose="020B0600000101010101" pitchFamily="50" charset="-127"/>
                    <a:ea typeface="굴림" panose="020B0600000101010101" pitchFamily="50" charset="-127"/>
                  </a:rPr>
                  <a:t>PL</a:t>
                </a:r>
                <a:endParaRPr lang="ko-KR" altLang="en-US" sz="554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18" name="TextBox 40"/>
              <p:cNvSpPr txBox="1">
                <a:spLocks noChangeArrowheads="1"/>
              </p:cNvSpPr>
              <p:nvPr/>
            </p:nvSpPr>
            <p:spPr bwMode="auto">
              <a:xfrm>
                <a:off x="246064" y="8478793"/>
                <a:ext cx="457200" cy="3780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554">
                    <a:latin typeface="굴림" panose="020B0600000101010101" pitchFamily="50" charset="-127"/>
                    <a:ea typeface="굴림" panose="020B0600000101010101" pitchFamily="50" charset="-127"/>
                  </a:rPr>
                  <a:t>APGL</a:t>
                </a:r>
                <a:endParaRPr lang="ko-KR" altLang="en-US" sz="554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19" name="TextBox 41"/>
              <p:cNvSpPr txBox="1">
                <a:spLocks noChangeArrowheads="1"/>
              </p:cNvSpPr>
              <p:nvPr/>
            </p:nvSpPr>
            <p:spPr bwMode="auto">
              <a:xfrm>
                <a:off x="74614" y="8624842"/>
                <a:ext cx="431800" cy="3780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554" dirty="0">
                    <a:latin typeface="굴림" panose="020B0600000101010101" pitchFamily="50" charset="-127"/>
                    <a:ea typeface="굴림" panose="020B0600000101010101" pitchFamily="50" charset="-127"/>
                  </a:rPr>
                  <a:t>PGL</a:t>
                </a:r>
                <a:endParaRPr lang="ko-KR" altLang="en-US" sz="554" dirty="0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20" name="TextBox 42"/>
              <p:cNvSpPr txBox="1">
                <a:spLocks noChangeArrowheads="1"/>
              </p:cNvSpPr>
              <p:nvPr/>
            </p:nvSpPr>
            <p:spPr bwMode="auto">
              <a:xfrm>
                <a:off x="558803" y="8334329"/>
                <a:ext cx="238125" cy="2554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554">
                    <a:latin typeface="굴림" panose="020B0600000101010101" pitchFamily="50" charset="-127"/>
                    <a:ea typeface="굴림" panose="020B0600000101010101" pitchFamily="50" charset="-127"/>
                  </a:rPr>
                  <a:t>L</a:t>
                </a:r>
                <a:endParaRPr lang="ko-KR" altLang="en-US" sz="554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cxnSp>
            <p:nvCxnSpPr>
              <p:cNvPr id="21" name="직선 화살표 연결선 8"/>
              <p:cNvCxnSpPr/>
              <p:nvPr/>
            </p:nvCxnSpPr>
            <p:spPr>
              <a:xfrm flipV="1">
                <a:off x="-106361" y="8408942"/>
                <a:ext cx="204788" cy="6985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직선 화살표 연결선 51"/>
              <p:cNvCxnSpPr/>
              <p:nvPr/>
            </p:nvCxnSpPr>
            <p:spPr>
              <a:xfrm flipV="1">
                <a:off x="-87311" y="8467679"/>
                <a:ext cx="255588" cy="269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직선 화살표 연결선 62"/>
              <p:cNvCxnSpPr/>
              <p:nvPr/>
            </p:nvCxnSpPr>
            <p:spPr>
              <a:xfrm>
                <a:off x="-87311" y="8524829"/>
                <a:ext cx="139700" cy="777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TextBox 6"/>
              <p:cNvSpPr txBox="1">
                <a:spLocks noChangeArrowheads="1"/>
              </p:cNvSpPr>
              <p:nvPr/>
            </p:nvSpPr>
            <p:spPr bwMode="auto">
              <a:xfrm>
                <a:off x="665164" y="7997779"/>
                <a:ext cx="360363" cy="3780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554">
                    <a:latin typeface="굴림" panose="020B0600000101010101" pitchFamily="50" charset="-127"/>
                    <a:ea typeface="굴림" panose="020B0600000101010101" pitchFamily="50" charset="-127"/>
                  </a:rPr>
                  <a:t>PE</a:t>
                </a:r>
                <a:endParaRPr lang="ko-KR" altLang="en-US" sz="554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25" name="TextBox 43"/>
              <p:cNvSpPr txBox="1">
                <a:spLocks noChangeArrowheads="1"/>
              </p:cNvSpPr>
              <p:nvPr/>
            </p:nvSpPr>
            <p:spPr bwMode="auto">
              <a:xfrm>
                <a:off x="249240" y="8391479"/>
                <a:ext cx="482600" cy="2554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554">
                    <a:latin typeface="굴림" panose="020B0600000101010101" pitchFamily="50" charset="-127"/>
                    <a:ea typeface="굴림" panose="020B0600000101010101" pitchFamily="50" charset="-127"/>
                  </a:rPr>
                  <a:t>APL</a:t>
                </a:r>
                <a:endParaRPr lang="ko-KR" altLang="en-US" sz="554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26" name="TextBox 44"/>
              <p:cNvSpPr txBox="1">
                <a:spLocks noChangeArrowheads="1"/>
              </p:cNvSpPr>
              <p:nvPr/>
            </p:nvSpPr>
            <p:spPr bwMode="auto">
              <a:xfrm>
                <a:off x="304802" y="8293054"/>
                <a:ext cx="485775" cy="2554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554">
                    <a:latin typeface="굴림" panose="020B0600000101010101" pitchFamily="50" charset="-127"/>
                    <a:ea typeface="굴림" panose="020B0600000101010101" pitchFamily="50" charset="-127"/>
                  </a:rPr>
                  <a:t>APL</a:t>
                </a:r>
                <a:endParaRPr lang="ko-KR" altLang="en-US" sz="554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27" name="TextBox 45"/>
              <p:cNvSpPr txBox="1">
                <a:spLocks noChangeArrowheads="1"/>
              </p:cNvSpPr>
              <p:nvPr/>
            </p:nvSpPr>
            <p:spPr bwMode="auto">
              <a:xfrm>
                <a:off x="-142873" y="8132717"/>
                <a:ext cx="360362" cy="3780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554">
                    <a:latin typeface="굴림" panose="020B0600000101010101" pitchFamily="50" charset="-127"/>
                    <a:ea typeface="굴림" panose="020B0600000101010101" pitchFamily="50" charset="-127"/>
                  </a:rPr>
                  <a:t>AL</a:t>
                </a:r>
                <a:endParaRPr lang="ko-KR" altLang="en-US" sz="554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28" name="TextBox 46"/>
              <p:cNvSpPr txBox="1">
                <a:spLocks noChangeArrowheads="1"/>
              </p:cNvSpPr>
              <p:nvPr/>
            </p:nvSpPr>
            <p:spPr bwMode="auto">
              <a:xfrm>
                <a:off x="139702" y="7735842"/>
                <a:ext cx="187325" cy="2554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554">
                    <a:latin typeface="굴림" panose="020B0600000101010101" pitchFamily="50" charset="-127"/>
                    <a:ea typeface="굴림" panose="020B0600000101010101" pitchFamily="50" charset="-127"/>
                  </a:rPr>
                  <a:t>L</a:t>
                </a:r>
                <a:endParaRPr lang="ko-KR" altLang="en-US" sz="554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cxnSp>
            <p:nvCxnSpPr>
              <p:cNvPr id="29" name="직선 화살표 연결선 9"/>
              <p:cNvCxnSpPr/>
              <p:nvPr/>
            </p:nvCxnSpPr>
            <p:spPr>
              <a:xfrm>
                <a:off x="176214" y="8224792"/>
                <a:ext cx="174625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직선 화살표 연결선 12"/>
              <p:cNvCxnSpPr/>
              <p:nvPr/>
            </p:nvCxnSpPr>
            <p:spPr>
              <a:xfrm flipV="1">
                <a:off x="111127" y="8320042"/>
                <a:ext cx="155575" cy="317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TextBox 54"/>
              <p:cNvSpPr txBox="1">
                <a:spLocks noChangeArrowheads="1"/>
              </p:cNvSpPr>
              <p:nvPr/>
            </p:nvSpPr>
            <p:spPr bwMode="auto">
              <a:xfrm>
                <a:off x="-12698" y="8499430"/>
                <a:ext cx="180975" cy="2554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554">
                    <a:latin typeface="굴림" panose="020B0600000101010101" pitchFamily="50" charset="-127"/>
                    <a:ea typeface="굴림" panose="020B0600000101010101" pitchFamily="50" charset="-127"/>
                  </a:rPr>
                  <a:t>L</a:t>
                </a:r>
                <a:endParaRPr lang="ko-KR" altLang="en-US" sz="554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32" name="TextBox 55"/>
              <p:cNvSpPr txBox="1">
                <a:spLocks noChangeArrowheads="1"/>
              </p:cNvSpPr>
              <p:nvPr/>
            </p:nvSpPr>
            <p:spPr bwMode="auto">
              <a:xfrm>
                <a:off x="-217486" y="8564517"/>
                <a:ext cx="207963" cy="2554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554">
                    <a:latin typeface="굴림" panose="020B0600000101010101" pitchFamily="50" charset="-127"/>
                    <a:ea typeface="굴림" panose="020B0600000101010101" pitchFamily="50" charset="-127"/>
                  </a:rPr>
                  <a:t>L</a:t>
                </a:r>
                <a:endParaRPr lang="ko-KR" altLang="en-US" sz="554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33" name="TextBox 56"/>
              <p:cNvSpPr txBox="1">
                <a:spLocks noChangeArrowheads="1"/>
              </p:cNvSpPr>
              <p:nvPr/>
            </p:nvSpPr>
            <p:spPr bwMode="auto">
              <a:xfrm>
                <a:off x="396877" y="7377067"/>
                <a:ext cx="215900" cy="2554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554">
                    <a:latin typeface="굴림" panose="020B0600000101010101" pitchFamily="50" charset="-127"/>
                    <a:ea typeface="굴림" panose="020B0600000101010101" pitchFamily="50" charset="-127"/>
                  </a:rPr>
                  <a:t>L</a:t>
                </a:r>
                <a:endParaRPr lang="ko-KR" altLang="en-US" sz="554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34" name="TextBox 58"/>
              <p:cNvSpPr txBox="1">
                <a:spLocks noChangeArrowheads="1"/>
              </p:cNvSpPr>
              <p:nvPr/>
            </p:nvSpPr>
            <p:spPr bwMode="auto">
              <a:xfrm>
                <a:off x="369890" y="7950154"/>
                <a:ext cx="287337" cy="2554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554">
                    <a:latin typeface="굴림" panose="020B0600000101010101" pitchFamily="50" charset="-127"/>
                    <a:ea typeface="굴림" panose="020B0600000101010101" pitchFamily="50" charset="-127"/>
                  </a:rPr>
                  <a:t>L</a:t>
                </a:r>
                <a:endParaRPr lang="ko-KR" altLang="en-US" sz="554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35" name="TextBox 59"/>
              <p:cNvSpPr txBox="1">
                <a:spLocks noChangeArrowheads="1"/>
              </p:cNvSpPr>
              <p:nvPr/>
            </p:nvSpPr>
            <p:spPr bwMode="auto">
              <a:xfrm>
                <a:off x="138114" y="7859668"/>
                <a:ext cx="287337" cy="2554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554">
                    <a:latin typeface="굴림" panose="020B0600000101010101" pitchFamily="50" charset="-127"/>
                    <a:ea typeface="굴림" panose="020B0600000101010101" pitchFamily="50" charset="-127"/>
                  </a:rPr>
                  <a:t>L</a:t>
                </a:r>
                <a:endParaRPr lang="ko-KR" altLang="en-US" sz="554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36" name="TextBox 60"/>
              <p:cNvSpPr txBox="1">
                <a:spLocks noChangeArrowheads="1"/>
              </p:cNvSpPr>
              <p:nvPr/>
            </p:nvSpPr>
            <p:spPr bwMode="auto">
              <a:xfrm>
                <a:off x="695328" y="7843792"/>
                <a:ext cx="288925" cy="2554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ko-KR" sz="554">
                    <a:latin typeface="굴림" panose="020B0600000101010101" pitchFamily="50" charset="-127"/>
                    <a:ea typeface="굴림" panose="020B0600000101010101" pitchFamily="50" charset="-127"/>
                  </a:rPr>
                  <a:t>L</a:t>
                </a:r>
                <a:endParaRPr lang="ko-KR" altLang="en-US" sz="554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pic>
            <p:nvPicPr>
              <p:cNvPr id="37" name="그림 1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122" t="22748" r="11478" b="20552"/>
              <a:stretch>
                <a:fillRect/>
              </a:stretch>
            </p:blipFill>
            <p:spPr bwMode="auto">
              <a:xfrm>
                <a:off x="-519111" y="7178227"/>
                <a:ext cx="1837580" cy="166760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38" name="직선 화살표 연결선 70"/>
              <p:cNvCxnSpPr/>
              <p:nvPr/>
            </p:nvCxnSpPr>
            <p:spPr>
              <a:xfrm flipH="1">
                <a:off x="661989" y="7959679"/>
                <a:ext cx="301625" cy="3016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TextBox 60"/>
              <p:cNvSpPr txBox="1">
                <a:spLocks noChangeArrowheads="1"/>
              </p:cNvSpPr>
              <p:nvPr/>
            </p:nvSpPr>
            <p:spPr bwMode="auto">
              <a:xfrm>
                <a:off x="632618" y="8251779"/>
                <a:ext cx="455612" cy="2554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ko-KR" sz="554" b="1" dirty="0">
                    <a:latin typeface="굴림" panose="020B0600000101010101" pitchFamily="50" charset="-127"/>
                    <a:ea typeface="굴림" panose="020B0600000101010101" pitchFamily="50" charset="-127"/>
                  </a:rPr>
                  <a:t>APL</a:t>
                </a:r>
                <a:endParaRPr lang="ko-KR" altLang="en-US" sz="554" b="1" dirty="0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cxnSp>
            <p:nvCxnSpPr>
              <p:cNvPr id="40" name="직선 화살표 연결선 69"/>
              <p:cNvCxnSpPr/>
              <p:nvPr/>
            </p:nvCxnSpPr>
            <p:spPr>
              <a:xfrm flipH="1" flipV="1">
                <a:off x="331789" y="8331154"/>
                <a:ext cx="333375" cy="2857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TextBox 60"/>
              <p:cNvSpPr txBox="1">
                <a:spLocks noChangeArrowheads="1"/>
              </p:cNvSpPr>
              <p:nvPr/>
            </p:nvSpPr>
            <p:spPr bwMode="auto">
              <a:xfrm>
                <a:off x="-385761" y="8072392"/>
                <a:ext cx="306388" cy="3780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ko-KR" sz="554" b="1">
                    <a:latin typeface="굴림" panose="020B0600000101010101" pitchFamily="50" charset="-127"/>
                    <a:ea typeface="굴림" panose="020B0600000101010101" pitchFamily="50" charset="-127"/>
                  </a:rPr>
                  <a:t>AL</a:t>
                </a:r>
                <a:endParaRPr lang="ko-KR" altLang="en-US" sz="554" b="1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cxnSp>
            <p:nvCxnSpPr>
              <p:cNvPr id="42" name="직선 화살표 연결선 2"/>
              <p:cNvCxnSpPr/>
              <p:nvPr/>
            </p:nvCxnSpPr>
            <p:spPr>
              <a:xfrm flipV="1">
                <a:off x="-92073" y="8194629"/>
                <a:ext cx="227012" cy="476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TextBox 60"/>
              <p:cNvSpPr txBox="1">
                <a:spLocks noChangeArrowheads="1"/>
              </p:cNvSpPr>
              <p:nvPr/>
            </p:nvSpPr>
            <p:spPr bwMode="auto">
              <a:xfrm>
                <a:off x="-385761" y="7907292"/>
                <a:ext cx="306388" cy="3780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ko-KR" sz="554" b="1">
                    <a:latin typeface="굴림" panose="020B0600000101010101" pitchFamily="50" charset="-127"/>
                    <a:ea typeface="굴림" panose="020B0600000101010101" pitchFamily="50" charset="-127"/>
                  </a:rPr>
                  <a:t>AL</a:t>
                </a:r>
                <a:endParaRPr lang="ko-KR" altLang="en-US" sz="554" b="1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cxnSp>
            <p:nvCxnSpPr>
              <p:cNvPr id="44" name="직선 화살표 연결선 73"/>
              <p:cNvCxnSpPr/>
              <p:nvPr/>
            </p:nvCxnSpPr>
            <p:spPr>
              <a:xfrm>
                <a:off x="-92073" y="8032704"/>
                <a:ext cx="341312" cy="1158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TextBox 60"/>
              <p:cNvSpPr txBox="1">
                <a:spLocks noChangeArrowheads="1"/>
              </p:cNvSpPr>
              <p:nvPr/>
            </p:nvSpPr>
            <p:spPr bwMode="auto">
              <a:xfrm>
                <a:off x="-385761" y="7732668"/>
                <a:ext cx="306388" cy="3780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ko-KR" sz="554" b="1">
                    <a:latin typeface="굴림" panose="020B0600000101010101" pitchFamily="50" charset="-127"/>
                    <a:ea typeface="굴림" panose="020B0600000101010101" pitchFamily="50" charset="-127"/>
                  </a:rPr>
                  <a:t>AL</a:t>
                </a:r>
                <a:endParaRPr lang="ko-KR" altLang="en-US" sz="554" b="1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cxnSp>
            <p:nvCxnSpPr>
              <p:cNvPr id="46" name="직선 화살표 연결선 75"/>
              <p:cNvCxnSpPr/>
              <p:nvPr/>
            </p:nvCxnSpPr>
            <p:spPr>
              <a:xfrm>
                <a:off x="-92073" y="7858079"/>
                <a:ext cx="423862" cy="23812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TextBox 60"/>
              <p:cNvSpPr txBox="1">
                <a:spLocks noChangeArrowheads="1"/>
              </p:cNvSpPr>
              <p:nvPr/>
            </p:nvSpPr>
            <p:spPr bwMode="auto">
              <a:xfrm>
                <a:off x="-247647" y="7478667"/>
                <a:ext cx="287337" cy="2554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ko-KR" sz="554" b="1">
                    <a:latin typeface="굴림" panose="020B0600000101010101" pitchFamily="50" charset="-127"/>
                    <a:ea typeface="굴림" panose="020B0600000101010101" pitchFamily="50" charset="-127"/>
                  </a:rPr>
                  <a:t>L</a:t>
                </a:r>
                <a:endParaRPr lang="ko-KR" altLang="en-US" sz="554" b="1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cxnSp>
            <p:nvCxnSpPr>
              <p:cNvPr id="48" name="직선 화살표 연결선 72"/>
              <p:cNvCxnSpPr/>
              <p:nvPr/>
            </p:nvCxnSpPr>
            <p:spPr>
              <a:xfrm>
                <a:off x="-33336" y="7580267"/>
                <a:ext cx="266700" cy="1143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TextBox 60"/>
              <p:cNvSpPr txBox="1">
                <a:spLocks noChangeArrowheads="1"/>
              </p:cNvSpPr>
              <p:nvPr/>
            </p:nvSpPr>
            <p:spPr bwMode="auto">
              <a:xfrm>
                <a:off x="174627" y="8520067"/>
                <a:ext cx="327026" cy="3780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ko-KR" sz="554" b="1">
                    <a:latin typeface="굴림" panose="020B0600000101010101" pitchFamily="50" charset="-127"/>
                    <a:ea typeface="굴림" panose="020B0600000101010101" pitchFamily="50" charset="-127"/>
                  </a:rPr>
                  <a:t>PL</a:t>
                </a:r>
                <a:endParaRPr lang="ko-KR" altLang="en-US" sz="554" b="1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cxnSp>
            <p:nvCxnSpPr>
              <p:cNvPr id="50" name="직선 화살표 연결선 68"/>
              <p:cNvCxnSpPr>
                <a:stCxn id="49" idx="1"/>
              </p:cNvCxnSpPr>
              <p:nvPr/>
            </p:nvCxnSpPr>
            <p:spPr>
              <a:xfrm flipH="1" flipV="1">
                <a:off x="-25398" y="8564517"/>
                <a:ext cx="200025" cy="1446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TextBox 60"/>
              <p:cNvSpPr txBox="1">
                <a:spLocks noChangeArrowheads="1"/>
              </p:cNvSpPr>
              <p:nvPr/>
            </p:nvSpPr>
            <p:spPr bwMode="auto">
              <a:xfrm>
                <a:off x="512764" y="8410528"/>
                <a:ext cx="360363" cy="3780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ko-KR" sz="554" b="1">
                    <a:latin typeface="굴림" panose="020B0600000101010101" pitchFamily="50" charset="-127"/>
                    <a:ea typeface="굴림" panose="020B0600000101010101" pitchFamily="50" charset="-127"/>
                  </a:rPr>
                  <a:t>PL</a:t>
                </a:r>
                <a:endParaRPr lang="ko-KR" altLang="en-US" sz="554" b="1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cxnSp>
            <p:nvCxnSpPr>
              <p:cNvPr id="52" name="직선 화살표 연결선 71"/>
              <p:cNvCxnSpPr/>
              <p:nvPr/>
            </p:nvCxnSpPr>
            <p:spPr>
              <a:xfrm flipH="1" flipV="1">
                <a:off x="166689" y="8416879"/>
                <a:ext cx="331788" cy="6985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TextBox 52"/>
              <p:cNvSpPr txBox="1">
                <a:spLocks noChangeArrowheads="1"/>
              </p:cNvSpPr>
              <p:nvPr/>
            </p:nvSpPr>
            <p:spPr bwMode="auto">
              <a:xfrm>
                <a:off x="657227" y="7388178"/>
                <a:ext cx="287337" cy="2554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ko-KR" sz="554" b="1" dirty="0">
                    <a:latin typeface="굴림" panose="020B0600000101010101" pitchFamily="50" charset="-127"/>
                    <a:ea typeface="굴림" panose="020B0600000101010101" pitchFamily="50" charset="-127"/>
                  </a:rPr>
                  <a:t>L</a:t>
                </a:r>
                <a:endParaRPr lang="ko-KR" altLang="en-US" sz="554" b="1" dirty="0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cxnSp>
            <p:nvCxnSpPr>
              <p:cNvPr id="54" name="직선 화살표 연결선 84"/>
              <p:cNvCxnSpPr/>
              <p:nvPr/>
            </p:nvCxnSpPr>
            <p:spPr>
              <a:xfrm>
                <a:off x="-33336" y="7580267"/>
                <a:ext cx="266700" cy="1143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직선 화살표 연결선 85"/>
              <p:cNvCxnSpPr/>
              <p:nvPr/>
            </p:nvCxnSpPr>
            <p:spPr>
              <a:xfrm flipH="1">
                <a:off x="515939" y="7559629"/>
                <a:ext cx="201613" cy="2921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5" name="TextBox 60"/>
            <p:cNvSpPr txBox="1">
              <a:spLocks noChangeArrowheads="1"/>
            </p:cNvSpPr>
            <p:nvPr/>
          </p:nvSpPr>
          <p:spPr bwMode="auto">
            <a:xfrm>
              <a:off x="-48766" y="2052830"/>
              <a:ext cx="360361" cy="379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ko-KR" sz="554" b="1" dirty="0">
                  <a:latin typeface="굴림" panose="020B0600000101010101" pitchFamily="50" charset="-127"/>
                  <a:ea typeface="굴림" panose="020B0600000101010101" pitchFamily="50" charset="-127"/>
                </a:rPr>
                <a:t>PE</a:t>
              </a:r>
              <a:endParaRPr lang="ko-KR" altLang="en-US" sz="554" b="1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</p:grpSp>
      <p:sp>
        <p:nvSpPr>
          <p:cNvPr id="66" name="TextBox 2"/>
          <p:cNvSpPr txBox="1">
            <a:spLocks noChangeArrowheads="1"/>
          </p:cNvSpPr>
          <p:nvPr/>
        </p:nvSpPr>
        <p:spPr bwMode="auto">
          <a:xfrm>
            <a:off x="2614124" y="2268140"/>
            <a:ext cx="1355115" cy="19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ko-KR" sz="692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M4-18</a:t>
            </a:r>
            <a:r>
              <a:rPr lang="en-US" altLang="ko-KR" sz="692" b="1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  (</a:t>
            </a:r>
            <a:r>
              <a:rPr lang="en-US" altLang="ko-KR" sz="692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KACC 22773)</a:t>
            </a:r>
            <a:endParaRPr lang="ko-KR" altLang="en-US" sz="692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TextBox 76"/>
          <p:cNvSpPr txBox="1">
            <a:spLocks noChangeArrowheads="1"/>
          </p:cNvSpPr>
          <p:nvPr/>
        </p:nvSpPr>
        <p:spPr bwMode="auto">
          <a:xfrm>
            <a:off x="4004815" y="2262699"/>
            <a:ext cx="1355115" cy="209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762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Aminolipid</a:t>
            </a:r>
            <a:endParaRPr lang="ko-KR" altLang="en-US" sz="762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TextBox 77"/>
          <p:cNvSpPr txBox="1">
            <a:spLocks noChangeArrowheads="1"/>
          </p:cNvSpPr>
          <p:nvPr/>
        </p:nvSpPr>
        <p:spPr bwMode="auto">
          <a:xfrm>
            <a:off x="5378744" y="2262699"/>
            <a:ext cx="1395778" cy="209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762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Phospholipid</a:t>
            </a:r>
            <a:endParaRPr lang="ko-KR" altLang="en-US" sz="762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TextBox 78"/>
          <p:cNvSpPr txBox="1">
            <a:spLocks noChangeArrowheads="1"/>
          </p:cNvSpPr>
          <p:nvPr/>
        </p:nvSpPr>
        <p:spPr bwMode="auto">
          <a:xfrm>
            <a:off x="8216949" y="2263248"/>
            <a:ext cx="1308197" cy="209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762" b="1">
                <a:latin typeface="Times New Roman" panose="02020603050405020304" pitchFamily="18" charset="0"/>
                <a:cs typeface="Times New Roman" panose="02020603050405020304" pitchFamily="18" charset="0"/>
              </a:rPr>
              <a:t>Dragendorff</a:t>
            </a:r>
            <a:endParaRPr lang="ko-KR" altLang="en-US" sz="762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TextBox 79"/>
          <p:cNvSpPr txBox="1">
            <a:spLocks noChangeArrowheads="1"/>
          </p:cNvSpPr>
          <p:nvPr/>
        </p:nvSpPr>
        <p:spPr bwMode="auto">
          <a:xfrm>
            <a:off x="6791139" y="2262699"/>
            <a:ext cx="1409546" cy="209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762" b="1">
                <a:latin typeface="Times New Roman" panose="02020603050405020304" pitchFamily="18" charset="0"/>
                <a:cs typeface="Times New Roman" panose="02020603050405020304" pitchFamily="18" charset="0"/>
              </a:rPr>
              <a:t>Glycolipid</a:t>
            </a:r>
            <a:endParaRPr lang="ko-KR" altLang="en-US" sz="762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8" name="그림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20601" r="3799" b="12201"/>
          <a:stretch>
            <a:fillRect/>
          </a:stretch>
        </p:blipFill>
        <p:spPr bwMode="auto">
          <a:xfrm>
            <a:off x="3983933" y="2451891"/>
            <a:ext cx="1378195" cy="13078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" name="그림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2" t="17451" r="8002" b="16402"/>
          <a:stretch>
            <a:fillRect/>
          </a:stretch>
        </p:blipFill>
        <p:spPr bwMode="auto">
          <a:xfrm>
            <a:off x="6791138" y="2451342"/>
            <a:ext cx="1406141" cy="13084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그림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2" t="16400" r="2402" b="15350"/>
          <a:stretch>
            <a:fillRect/>
          </a:stretch>
        </p:blipFill>
        <p:spPr bwMode="auto">
          <a:xfrm>
            <a:off x="5378744" y="2451891"/>
            <a:ext cx="1395779" cy="13078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그림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1" t="13251" r="3799" b="15350"/>
          <a:stretch>
            <a:fillRect/>
          </a:stretch>
        </p:blipFill>
        <p:spPr bwMode="auto">
          <a:xfrm>
            <a:off x="8216948" y="2451889"/>
            <a:ext cx="1313828" cy="13084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1462240F-4552-2D64-AA53-0646C835377E}"/>
              </a:ext>
            </a:extLst>
          </p:cNvPr>
          <p:cNvGrpSpPr/>
          <p:nvPr/>
        </p:nvGrpSpPr>
        <p:grpSpPr>
          <a:xfrm>
            <a:off x="2614124" y="2451892"/>
            <a:ext cx="1355115" cy="1365227"/>
            <a:chOff x="-1554797" y="3541621"/>
            <a:chExt cx="1957388" cy="1971995"/>
          </a:xfrm>
        </p:grpSpPr>
        <p:sp>
          <p:nvSpPr>
            <p:cNvPr id="71" name="직사각형 32"/>
            <p:cNvSpPr>
              <a:spLocks noChangeArrowheads="1"/>
            </p:cNvSpPr>
            <p:nvPr/>
          </p:nvSpPr>
          <p:spPr bwMode="auto">
            <a:xfrm>
              <a:off x="-822959" y="4057558"/>
              <a:ext cx="509863" cy="271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623" b="1">
                  <a:latin typeface="Times New Roman" panose="02020603050405020304" pitchFamily="18" charset="0"/>
                  <a:ea typeface="굴림" panose="020B0600000101010101" pitchFamily="50" charset="-127"/>
                  <a:cs typeface="Times New Roman" panose="02020603050405020304" pitchFamily="18" charset="0"/>
                </a:rPr>
                <a:t>DPG</a:t>
              </a:r>
              <a:endParaRPr lang="ko-KR" altLang="en-US" sz="762" b="1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endParaRPr>
            </a:p>
          </p:txBody>
        </p:sp>
        <p:sp>
          <p:nvSpPr>
            <p:cNvPr id="72" name="직사각형 32"/>
            <p:cNvSpPr>
              <a:spLocks noChangeArrowheads="1"/>
            </p:cNvSpPr>
            <p:nvPr/>
          </p:nvSpPr>
          <p:spPr bwMode="auto">
            <a:xfrm>
              <a:off x="-300671" y="4248058"/>
              <a:ext cx="412614" cy="271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623" b="1">
                  <a:latin typeface="Times New Roman" panose="02020603050405020304" pitchFamily="18" charset="0"/>
                  <a:ea typeface="굴림" panose="020B0600000101010101" pitchFamily="50" charset="-127"/>
                  <a:cs typeface="Times New Roman" panose="02020603050405020304" pitchFamily="18" charset="0"/>
                </a:rPr>
                <a:t>PE</a:t>
              </a:r>
            </a:p>
          </p:txBody>
        </p:sp>
        <p:sp>
          <p:nvSpPr>
            <p:cNvPr id="73" name="직사각형 32"/>
            <p:cNvSpPr>
              <a:spLocks noChangeArrowheads="1"/>
            </p:cNvSpPr>
            <p:nvPr/>
          </p:nvSpPr>
          <p:spPr bwMode="auto">
            <a:xfrm>
              <a:off x="-816609" y="4376646"/>
              <a:ext cx="426507" cy="271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623" b="1">
                  <a:latin typeface="Times New Roman" panose="02020603050405020304" pitchFamily="18" charset="0"/>
                  <a:ea typeface="굴림" panose="020B0600000101010101" pitchFamily="50" charset="-127"/>
                  <a:cs typeface="Times New Roman" panose="02020603050405020304" pitchFamily="18" charset="0"/>
                </a:rPr>
                <a:t>PG</a:t>
              </a:r>
            </a:p>
          </p:txBody>
        </p:sp>
        <p:sp>
          <p:nvSpPr>
            <p:cNvPr id="74" name="직사각형 33"/>
            <p:cNvSpPr>
              <a:spLocks noChangeArrowheads="1"/>
            </p:cNvSpPr>
            <p:nvPr/>
          </p:nvSpPr>
          <p:spPr bwMode="auto">
            <a:xfrm>
              <a:off x="-132396" y="3917858"/>
              <a:ext cx="433452" cy="271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623" b="1">
                  <a:latin typeface="Times New Roman" panose="02020603050405020304" pitchFamily="18" charset="0"/>
                  <a:ea typeface="굴림" panose="020B0600000101010101" pitchFamily="50" charset="-127"/>
                  <a:cs typeface="Times New Roman" panose="02020603050405020304" pitchFamily="18" charset="0"/>
                </a:rPr>
                <a:t>GL</a:t>
              </a:r>
              <a:endParaRPr lang="ko-KR" altLang="en-US" sz="762" b="1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endParaRPr>
            </a:p>
          </p:txBody>
        </p:sp>
        <p:sp>
          <p:nvSpPr>
            <p:cNvPr id="75" name="직사각형 32"/>
            <p:cNvSpPr>
              <a:spLocks noChangeArrowheads="1"/>
            </p:cNvSpPr>
            <p:nvPr/>
          </p:nvSpPr>
          <p:spPr bwMode="auto">
            <a:xfrm>
              <a:off x="-453072" y="4648107"/>
              <a:ext cx="586271" cy="271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623" b="1">
                  <a:latin typeface="Times New Roman" panose="02020603050405020304" pitchFamily="18" charset="0"/>
                  <a:ea typeface="굴림" panose="020B0600000101010101" pitchFamily="50" charset="-127"/>
                  <a:cs typeface="Times New Roman" panose="02020603050405020304" pitchFamily="18" charset="0"/>
                </a:rPr>
                <a:t>APGL</a:t>
              </a:r>
              <a:endParaRPr lang="ko-KR" altLang="en-US" sz="762" b="1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endParaRPr>
            </a:p>
          </p:txBody>
        </p:sp>
        <p:sp>
          <p:nvSpPr>
            <p:cNvPr id="76" name="직사각형 32"/>
            <p:cNvSpPr>
              <a:spLocks noChangeArrowheads="1"/>
            </p:cNvSpPr>
            <p:nvPr/>
          </p:nvSpPr>
          <p:spPr bwMode="auto">
            <a:xfrm>
              <a:off x="-668971" y="4811621"/>
              <a:ext cx="586271" cy="271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623" b="1">
                  <a:latin typeface="Times New Roman" panose="02020603050405020304" pitchFamily="18" charset="0"/>
                  <a:ea typeface="굴림" panose="020B0600000101010101" pitchFamily="50" charset="-127"/>
                  <a:cs typeface="Times New Roman" panose="02020603050405020304" pitchFamily="18" charset="0"/>
                </a:rPr>
                <a:t>APGL</a:t>
              </a:r>
              <a:endParaRPr lang="ko-KR" altLang="en-US" sz="762" b="1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endParaRPr>
            </a:p>
          </p:txBody>
        </p:sp>
        <p:sp>
          <p:nvSpPr>
            <p:cNvPr id="77" name="직사각형 37"/>
            <p:cNvSpPr>
              <a:spLocks noChangeArrowheads="1"/>
            </p:cNvSpPr>
            <p:nvPr/>
          </p:nvSpPr>
          <p:spPr bwMode="auto">
            <a:xfrm>
              <a:off x="-229233" y="3697196"/>
              <a:ext cx="343151" cy="271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623" b="1">
                  <a:latin typeface="Times New Roman" panose="02020603050405020304" pitchFamily="18" charset="0"/>
                  <a:ea typeface="굴림" panose="020B0600000101010101" pitchFamily="50" charset="-127"/>
                  <a:cs typeface="Times New Roman" panose="02020603050405020304" pitchFamily="18" charset="0"/>
                </a:rPr>
                <a:t>L</a:t>
              </a:r>
              <a:endParaRPr lang="ko-KR" altLang="en-US" sz="762" b="1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endParaRPr>
            </a:p>
          </p:txBody>
        </p:sp>
        <p:sp>
          <p:nvSpPr>
            <p:cNvPr id="78" name="직사각형 32"/>
            <p:cNvSpPr>
              <a:spLocks noChangeArrowheads="1"/>
            </p:cNvSpPr>
            <p:nvPr/>
          </p:nvSpPr>
          <p:spPr bwMode="auto">
            <a:xfrm>
              <a:off x="-1408746" y="4849722"/>
              <a:ext cx="495970" cy="271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623" b="1">
                  <a:latin typeface="Times New Roman" panose="02020603050405020304" pitchFamily="18" charset="0"/>
                  <a:ea typeface="굴림" panose="020B0600000101010101" pitchFamily="50" charset="-127"/>
                  <a:cs typeface="Times New Roman" panose="02020603050405020304" pitchFamily="18" charset="0"/>
                </a:rPr>
                <a:t>APL</a:t>
              </a:r>
              <a:endParaRPr lang="ko-KR" altLang="en-US" sz="762" b="1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endParaRPr>
            </a:p>
          </p:txBody>
        </p:sp>
        <p:sp>
          <p:nvSpPr>
            <p:cNvPr id="79" name="직사각형 32"/>
            <p:cNvSpPr>
              <a:spLocks noChangeArrowheads="1"/>
            </p:cNvSpPr>
            <p:nvPr/>
          </p:nvSpPr>
          <p:spPr bwMode="auto">
            <a:xfrm>
              <a:off x="-1126173" y="4978307"/>
              <a:ext cx="495970" cy="271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623" b="1">
                  <a:latin typeface="Times New Roman" panose="02020603050405020304" pitchFamily="18" charset="0"/>
                  <a:ea typeface="굴림" panose="020B0600000101010101" pitchFamily="50" charset="-127"/>
                  <a:cs typeface="Times New Roman" panose="02020603050405020304" pitchFamily="18" charset="0"/>
                </a:rPr>
                <a:t>APL</a:t>
              </a:r>
              <a:endParaRPr lang="ko-KR" altLang="en-US" sz="762" b="1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endParaRPr>
            </a:p>
          </p:txBody>
        </p:sp>
        <p:sp>
          <p:nvSpPr>
            <p:cNvPr id="80" name="직사각형 37"/>
            <p:cNvSpPr>
              <a:spLocks noChangeArrowheads="1"/>
            </p:cNvSpPr>
            <p:nvPr/>
          </p:nvSpPr>
          <p:spPr bwMode="auto">
            <a:xfrm>
              <a:off x="-805497" y="4690971"/>
              <a:ext cx="343151" cy="271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623" b="1">
                  <a:latin typeface="Times New Roman" panose="02020603050405020304" pitchFamily="18" charset="0"/>
                  <a:ea typeface="굴림" panose="020B0600000101010101" pitchFamily="50" charset="-127"/>
                  <a:cs typeface="Times New Roman" panose="02020603050405020304" pitchFamily="18" charset="0"/>
                </a:rPr>
                <a:t>L</a:t>
              </a:r>
              <a:endParaRPr lang="ko-KR" altLang="en-US" sz="762" b="1"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endParaRPr>
            </a:p>
          </p:txBody>
        </p:sp>
        <p:sp>
          <p:nvSpPr>
            <p:cNvPr id="81" name="TextBox 37"/>
            <p:cNvSpPr txBox="1">
              <a:spLocks noChangeArrowheads="1"/>
            </p:cNvSpPr>
            <p:nvPr/>
          </p:nvSpPr>
          <p:spPr bwMode="auto">
            <a:xfrm>
              <a:off x="-976947" y="4508408"/>
              <a:ext cx="368300" cy="379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554">
                  <a:latin typeface="굴림" panose="020B0600000101010101" pitchFamily="50" charset="-127"/>
                  <a:ea typeface="굴림" panose="020B0600000101010101" pitchFamily="50" charset="-127"/>
                </a:rPr>
                <a:t>PG</a:t>
              </a:r>
              <a:endParaRPr lang="ko-KR" altLang="en-US" sz="554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82" name="TextBox 39"/>
            <p:cNvSpPr txBox="1">
              <a:spLocks noChangeArrowheads="1"/>
            </p:cNvSpPr>
            <p:nvPr/>
          </p:nvSpPr>
          <p:spPr bwMode="auto">
            <a:xfrm>
              <a:off x="-1310322" y="4724308"/>
              <a:ext cx="368300" cy="379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554">
                  <a:latin typeface="굴림" panose="020B0600000101010101" pitchFamily="50" charset="-127"/>
                  <a:ea typeface="굴림" panose="020B0600000101010101" pitchFamily="50" charset="-127"/>
                </a:rPr>
                <a:t>PL</a:t>
              </a:r>
              <a:endParaRPr lang="ko-KR" altLang="en-US" sz="554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83" name="TextBox 40"/>
            <p:cNvSpPr txBox="1">
              <a:spLocks noChangeArrowheads="1"/>
            </p:cNvSpPr>
            <p:nvPr/>
          </p:nvSpPr>
          <p:spPr bwMode="auto">
            <a:xfrm>
              <a:off x="-713423" y="4833846"/>
              <a:ext cx="457200" cy="379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554">
                  <a:latin typeface="굴림" panose="020B0600000101010101" pitchFamily="50" charset="-127"/>
                  <a:ea typeface="굴림" panose="020B0600000101010101" pitchFamily="50" charset="-127"/>
                </a:rPr>
                <a:t>APGL</a:t>
              </a:r>
              <a:endParaRPr lang="ko-KR" altLang="en-US" sz="554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84" name="TextBox 41"/>
            <p:cNvSpPr txBox="1">
              <a:spLocks noChangeArrowheads="1"/>
            </p:cNvSpPr>
            <p:nvPr/>
          </p:nvSpPr>
          <p:spPr bwMode="auto">
            <a:xfrm>
              <a:off x="-884872" y="4979896"/>
              <a:ext cx="431801" cy="379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554">
                  <a:latin typeface="굴림" panose="020B0600000101010101" pitchFamily="50" charset="-127"/>
                  <a:ea typeface="굴림" panose="020B0600000101010101" pitchFamily="50" charset="-127"/>
                </a:rPr>
                <a:t>PGL</a:t>
              </a:r>
              <a:endParaRPr lang="ko-KR" altLang="en-US" sz="554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85" name="TextBox 42"/>
            <p:cNvSpPr txBox="1">
              <a:spLocks noChangeArrowheads="1"/>
            </p:cNvSpPr>
            <p:nvPr/>
          </p:nvSpPr>
          <p:spPr bwMode="auto">
            <a:xfrm>
              <a:off x="-400685" y="4689382"/>
              <a:ext cx="238125" cy="256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554">
                  <a:latin typeface="굴림" panose="020B0600000101010101" pitchFamily="50" charset="-127"/>
                  <a:ea typeface="굴림" panose="020B0600000101010101" pitchFamily="50" charset="-127"/>
                </a:rPr>
                <a:t>L</a:t>
              </a:r>
              <a:endParaRPr lang="ko-KR" altLang="en-US" sz="554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cxnSp>
          <p:nvCxnSpPr>
            <p:cNvPr id="86" name="직선 화살표 연결선 8"/>
            <p:cNvCxnSpPr/>
            <p:nvPr/>
          </p:nvCxnSpPr>
          <p:spPr>
            <a:xfrm flipV="1">
              <a:off x="-1065847" y="4763996"/>
              <a:ext cx="204788" cy="6985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직선 화살표 연결선 51"/>
            <p:cNvCxnSpPr/>
            <p:nvPr/>
          </p:nvCxnSpPr>
          <p:spPr>
            <a:xfrm flipV="1">
              <a:off x="-1046797" y="4822733"/>
              <a:ext cx="255588" cy="269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직선 화살표 연결선 62"/>
            <p:cNvCxnSpPr/>
            <p:nvPr/>
          </p:nvCxnSpPr>
          <p:spPr>
            <a:xfrm>
              <a:off x="-1046797" y="4879883"/>
              <a:ext cx="139700" cy="777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TextBox 46"/>
            <p:cNvSpPr txBox="1">
              <a:spLocks noChangeArrowheads="1"/>
            </p:cNvSpPr>
            <p:nvPr/>
          </p:nvSpPr>
          <p:spPr bwMode="auto">
            <a:xfrm>
              <a:off x="-819784" y="4090896"/>
              <a:ext cx="187326" cy="256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554">
                  <a:latin typeface="굴림" panose="020B0600000101010101" pitchFamily="50" charset="-127"/>
                  <a:ea typeface="굴림" panose="020B0600000101010101" pitchFamily="50" charset="-127"/>
                </a:rPr>
                <a:t>L</a:t>
              </a:r>
              <a:endParaRPr lang="ko-KR" altLang="en-US" sz="554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cxnSp>
          <p:nvCxnSpPr>
            <p:cNvPr id="90" name="직선 화살표 연결선 9"/>
            <p:cNvCxnSpPr/>
            <p:nvPr/>
          </p:nvCxnSpPr>
          <p:spPr>
            <a:xfrm>
              <a:off x="-783272" y="4579846"/>
              <a:ext cx="17462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직선 화살표 연결선 12"/>
            <p:cNvCxnSpPr/>
            <p:nvPr/>
          </p:nvCxnSpPr>
          <p:spPr>
            <a:xfrm flipV="1">
              <a:off x="-848359" y="4675096"/>
              <a:ext cx="155575" cy="317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TextBox 54"/>
            <p:cNvSpPr txBox="1">
              <a:spLocks noChangeArrowheads="1"/>
            </p:cNvSpPr>
            <p:nvPr/>
          </p:nvSpPr>
          <p:spPr bwMode="auto">
            <a:xfrm>
              <a:off x="-972183" y="4854482"/>
              <a:ext cx="180974" cy="256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554">
                  <a:latin typeface="굴림" panose="020B0600000101010101" pitchFamily="50" charset="-127"/>
                  <a:ea typeface="굴림" panose="020B0600000101010101" pitchFamily="50" charset="-127"/>
                </a:rPr>
                <a:t>L</a:t>
              </a:r>
              <a:endParaRPr lang="ko-KR" altLang="en-US" sz="554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93" name="TextBox 55"/>
            <p:cNvSpPr txBox="1">
              <a:spLocks noChangeArrowheads="1"/>
            </p:cNvSpPr>
            <p:nvPr/>
          </p:nvSpPr>
          <p:spPr bwMode="auto">
            <a:xfrm>
              <a:off x="-1176972" y="4919571"/>
              <a:ext cx="207962" cy="256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554">
                  <a:latin typeface="굴림" panose="020B0600000101010101" pitchFamily="50" charset="-127"/>
                  <a:ea typeface="굴림" panose="020B0600000101010101" pitchFamily="50" charset="-127"/>
                </a:rPr>
                <a:t>L</a:t>
              </a:r>
              <a:endParaRPr lang="ko-KR" altLang="en-US" sz="554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94" name="TextBox 56"/>
            <p:cNvSpPr txBox="1">
              <a:spLocks noChangeArrowheads="1"/>
            </p:cNvSpPr>
            <p:nvPr/>
          </p:nvSpPr>
          <p:spPr bwMode="auto">
            <a:xfrm>
              <a:off x="-562608" y="3732122"/>
              <a:ext cx="215900" cy="256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554">
                  <a:latin typeface="굴림" panose="020B0600000101010101" pitchFamily="50" charset="-127"/>
                  <a:ea typeface="굴림" panose="020B0600000101010101" pitchFamily="50" charset="-127"/>
                </a:rPr>
                <a:t>L</a:t>
              </a:r>
              <a:endParaRPr lang="ko-KR" altLang="en-US" sz="554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95" name="TextBox 59"/>
            <p:cNvSpPr txBox="1">
              <a:spLocks noChangeArrowheads="1"/>
            </p:cNvSpPr>
            <p:nvPr/>
          </p:nvSpPr>
          <p:spPr bwMode="auto">
            <a:xfrm>
              <a:off x="-821372" y="4214721"/>
              <a:ext cx="287338" cy="256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554">
                  <a:latin typeface="굴림" panose="020B0600000101010101" pitchFamily="50" charset="-127"/>
                  <a:ea typeface="굴림" panose="020B0600000101010101" pitchFamily="50" charset="-127"/>
                </a:rPr>
                <a:t>L</a:t>
              </a:r>
              <a:endParaRPr lang="ko-KR" altLang="en-US" sz="554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96" name="TextBox 60"/>
            <p:cNvSpPr txBox="1">
              <a:spLocks noChangeArrowheads="1"/>
            </p:cNvSpPr>
            <p:nvPr/>
          </p:nvSpPr>
          <p:spPr bwMode="auto">
            <a:xfrm>
              <a:off x="-264159" y="4198846"/>
              <a:ext cx="288925" cy="256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554">
                  <a:latin typeface="굴림" panose="020B0600000101010101" pitchFamily="50" charset="-127"/>
                  <a:ea typeface="굴림" panose="020B0600000101010101" pitchFamily="50" charset="-127"/>
                </a:rPr>
                <a:t>L</a:t>
              </a:r>
              <a:endParaRPr lang="ko-KR" altLang="en-US" sz="554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pic>
          <p:nvPicPr>
            <p:cNvPr id="97" name="그림 1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00" t="20601" r="6602" b="16402"/>
            <a:stretch>
              <a:fillRect/>
            </a:stretch>
          </p:blipFill>
          <p:spPr bwMode="auto">
            <a:xfrm>
              <a:off x="-1554797" y="3541621"/>
              <a:ext cx="1949450" cy="188912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2" name="TextBox 38"/>
            <p:cNvSpPr txBox="1">
              <a:spLocks noChangeArrowheads="1"/>
            </p:cNvSpPr>
            <p:nvPr/>
          </p:nvSpPr>
          <p:spPr bwMode="auto">
            <a:xfrm>
              <a:off x="34291" y="4454433"/>
              <a:ext cx="368300" cy="379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554" b="1">
                  <a:latin typeface="굴림" panose="020B0600000101010101" pitchFamily="50" charset="-127"/>
                  <a:ea typeface="굴림" panose="020B0600000101010101" pitchFamily="50" charset="-127"/>
                </a:rPr>
                <a:t>PE</a:t>
              </a:r>
              <a:endParaRPr lang="ko-KR" altLang="en-US" sz="554" b="1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cxnSp>
          <p:nvCxnSpPr>
            <p:cNvPr id="103" name="직선 화살표 연결선 63"/>
            <p:cNvCxnSpPr/>
            <p:nvPr/>
          </p:nvCxnSpPr>
          <p:spPr>
            <a:xfrm flipH="1" flipV="1">
              <a:off x="-275272" y="4540158"/>
              <a:ext cx="287338" cy="1111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TextBox 44"/>
            <p:cNvSpPr txBox="1">
              <a:spLocks noChangeArrowheads="1"/>
            </p:cNvSpPr>
            <p:nvPr/>
          </p:nvSpPr>
          <p:spPr bwMode="auto">
            <a:xfrm>
              <a:off x="-297496" y="4849722"/>
              <a:ext cx="485775" cy="256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554" b="1" dirty="0">
                  <a:latin typeface="굴림" panose="020B0600000101010101" pitchFamily="50" charset="-127"/>
                  <a:ea typeface="굴림" panose="020B0600000101010101" pitchFamily="50" charset="-127"/>
                </a:rPr>
                <a:t>APL</a:t>
              </a:r>
              <a:endParaRPr lang="ko-KR" altLang="en-US" sz="554" b="1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cxnSp>
          <p:nvCxnSpPr>
            <p:cNvPr id="105" name="직선 화살표 연결선 2"/>
            <p:cNvCxnSpPr/>
            <p:nvPr/>
          </p:nvCxnSpPr>
          <p:spPr>
            <a:xfrm flipH="1" flipV="1">
              <a:off x="-653097" y="4935446"/>
              <a:ext cx="347663" cy="1428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TextBox 45"/>
            <p:cNvSpPr txBox="1">
              <a:spLocks noChangeArrowheads="1"/>
            </p:cNvSpPr>
            <p:nvPr/>
          </p:nvSpPr>
          <p:spPr bwMode="auto">
            <a:xfrm>
              <a:off x="-1149032" y="3794667"/>
              <a:ext cx="317500" cy="256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554" b="1">
                  <a:latin typeface="굴림" panose="020B0600000101010101" pitchFamily="50" charset="-127"/>
                  <a:ea typeface="굴림" panose="020B0600000101010101" pitchFamily="50" charset="-127"/>
                </a:rPr>
                <a:t>L</a:t>
              </a:r>
              <a:endParaRPr lang="ko-KR" altLang="en-US" sz="554" b="1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07" name="TextBox 45"/>
            <p:cNvSpPr txBox="1">
              <a:spLocks noChangeArrowheads="1"/>
            </p:cNvSpPr>
            <p:nvPr/>
          </p:nvSpPr>
          <p:spPr bwMode="auto">
            <a:xfrm>
              <a:off x="-68897" y="4608420"/>
              <a:ext cx="442913" cy="379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554" b="1" dirty="0">
                  <a:latin typeface="굴림" panose="020B0600000101010101" pitchFamily="50" charset="-127"/>
                  <a:ea typeface="굴림" panose="020B0600000101010101" pitchFamily="50" charset="-127"/>
                </a:rPr>
                <a:t>APL</a:t>
              </a:r>
              <a:endParaRPr lang="ko-KR" altLang="en-US" sz="554" b="1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08" name="TextBox 45"/>
            <p:cNvSpPr txBox="1">
              <a:spLocks noChangeArrowheads="1"/>
            </p:cNvSpPr>
            <p:nvPr/>
          </p:nvSpPr>
          <p:spPr bwMode="auto">
            <a:xfrm>
              <a:off x="-780097" y="5133883"/>
              <a:ext cx="360363" cy="379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554" b="1">
                  <a:latin typeface="굴림" panose="020B0600000101010101" pitchFamily="50" charset="-127"/>
                  <a:ea typeface="굴림" panose="020B0600000101010101" pitchFamily="50" charset="-127"/>
                </a:rPr>
                <a:t>PL</a:t>
              </a:r>
              <a:endParaRPr lang="ko-KR" altLang="en-US" sz="554" b="1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cxnSp>
          <p:nvCxnSpPr>
            <p:cNvPr id="109" name="직선 화살표 연결선 59"/>
            <p:cNvCxnSpPr/>
            <p:nvPr/>
          </p:nvCxnSpPr>
          <p:spPr>
            <a:xfrm>
              <a:off x="-1003934" y="4498883"/>
              <a:ext cx="423862" cy="809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직선 화살표 연결선 60"/>
            <p:cNvCxnSpPr>
              <a:stCxn id="111" idx="3"/>
            </p:cNvCxnSpPr>
            <p:nvPr/>
          </p:nvCxnSpPr>
          <p:spPr>
            <a:xfrm>
              <a:off x="-1036320" y="4599215"/>
              <a:ext cx="319086" cy="4984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TextBox 45"/>
            <p:cNvSpPr txBox="1">
              <a:spLocks noChangeArrowheads="1"/>
            </p:cNvSpPr>
            <p:nvPr/>
          </p:nvSpPr>
          <p:spPr bwMode="auto">
            <a:xfrm>
              <a:off x="-1396682" y="4409348"/>
              <a:ext cx="360363" cy="379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554" b="1" dirty="0">
                  <a:latin typeface="굴림" panose="020B0600000101010101" pitchFamily="50" charset="-127"/>
                  <a:ea typeface="굴림" panose="020B0600000101010101" pitchFamily="50" charset="-127"/>
                </a:rPr>
                <a:t>AL</a:t>
              </a:r>
              <a:endParaRPr lang="ko-KR" altLang="en-US" sz="554" b="1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cxnSp>
          <p:nvCxnSpPr>
            <p:cNvPr id="112" name="직선 화살표 연결선 61"/>
            <p:cNvCxnSpPr>
              <a:stCxn id="111" idx="3"/>
            </p:cNvCxnSpPr>
            <p:nvPr/>
          </p:nvCxnSpPr>
          <p:spPr>
            <a:xfrm>
              <a:off x="-1036320" y="4599215"/>
              <a:ext cx="158750" cy="10699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직선 화살표 연결선 64"/>
            <p:cNvCxnSpPr>
              <a:stCxn id="108" idx="1"/>
            </p:cNvCxnSpPr>
            <p:nvPr/>
          </p:nvCxnSpPr>
          <p:spPr>
            <a:xfrm flipH="1" flipV="1">
              <a:off x="-992822" y="5186272"/>
              <a:ext cx="212725" cy="13747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직선 화살표 연결선 67"/>
            <p:cNvCxnSpPr/>
            <p:nvPr/>
          </p:nvCxnSpPr>
          <p:spPr>
            <a:xfrm flipH="1" flipV="1">
              <a:off x="-307022" y="4613183"/>
              <a:ext cx="275591" cy="9302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직선 화살표 연결선 66"/>
            <p:cNvCxnSpPr/>
            <p:nvPr/>
          </p:nvCxnSpPr>
          <p:spPr>
            <a:xfrm>
              <a:off x="-943609" y="3968658"/>
              <a:ext cx="120650" cy="21431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직선 화살표 연결선 65"/>
            <p:cNvCxnSpPr/>
            <p:nvPr/>
          </p:nvCxnSpPr>
          <p:spPr>
            <a:xfrm flipH="1" flipV="1">
              <a:off x="-602297" y="4802096"/>
              <a:ext cx="452438" cy="2063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직선 화살표 연결선 3"/>
            <p:cNvCxnSpPr/>
            <p:nvPr/>
          </p:nvCxnSpPr>
          <p:spPr>
            <a:xfrm>
              <a:off x="-943609" y="3948021"/>
              <a:ext cx="542925" cy="40322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TextBox 44"/>
            <p:cNvSpPr txBox="1">
              <a:spLocks noChangeArrowheads="1"/>
            </p:cNvSpPr>
            <p:nvPr/>
          </p:nvSpPr>
          <p:spPr bwMode="auto">
            <a:xfrm>
              <a:off x="-230026" y="4711608"/>
              <a:ext cx="485775" cy="256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554" b="1" dirty="0">
                  <a:latin typeface="굴림" panose="020B0600000101010101" pitchFamily="50" charset="-127"/>
                  <a:ea typeface="굴림" panose="020B0600000101010101" pitchFamily="50" charset="-127"/>
                </a:rPr>
                <a:t>AL</a:t>
              </a:r>
              <a:endParaRPr lang="ko-KR" altLang="en-US" sz="554" b="1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</p:grpSp>
      <p:sp>
        <p:nvSpPr>
          <p:cNvPr id="121" name="TextBox 120">
            <a:extLst>
              <a:ext uri="{FF2B5EF4-FFF2-40B4-BE49-F238E27FC236}">
                <a16:creationId xmlns:a16="http://schemas.microsoft.com/office/drawing/2014/main" id="{B74E5635-02F9-02D7-EAD7-913394FA2873}"/>
              </a:ext>
            </a:extLst>
          </p:cNvPr>
          <p:cNvSpPr txBox="1"/>
          <p:nvPr/>
        </p:nvSpPr>
        <p:spPr>
          <a:xfrm>
            <a:off x="2157132" y="694021"/>
            <a:ext cx="249482" cy="284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4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B7F55B47-3421-1E21-2546-96115AC5046B}"/>
              </a:ext>
            </a:extLst>
          </p:cNvPr>
          <p:cNvSpPr txBox="1"/>
          <p:nvPr/>
        </p:nvSpPr>
        <p:spPr>
          <a:xfrm>
            <a:off x="2163592" y="2167290"/>
            <a:ext cx="249482" cy="284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4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863938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</Words>
  <Application>Microsoft Office PowerPoint</Application>
  <PresentationFormat>와이드스크린</PresentationFormat>
  <Paragraphs>78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굴림</vt:lpstr>
      <vt:lpstr>맑은 고딕</vt:lpstr>
      <vt:lpstr>Arial</vt:lpstr>
      <vt:lpstr>Times New Roman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최민영</dc:creator>
  <cp:lastModifiedBy>최민영</cp:lastModifiedBy>
  <cp:revision>1</cp:revision>
  <dcterms:created xsi:type="dcterms:W3CDTF">2026-09-15T22:32:36Z</dcterms:created>
  <dcterms:modified xsi:type="dcterms:W3CDTF">2026-09-15T22:33:27Z</dcterms:modified>
</cp:coreProperties>
</file>