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DF00DA-6F74-A8DE-151F-E504CC3C29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4A7F446-EC1C-0EE5-FFB6-FA58FA3B7E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4A12E9-60EE-50E6-C401-22BDD5C0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8A5B88-61DF-B643-FA4D-817FBBECD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F4D9D4-0EE7-4146-A454-ED0E48043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6581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680139-96AC-6CDB-4430-F25623791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3420AE5-E8A3-DD7A-BCC6-46905BD567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1585EAA-BB30-BCAA-7EB6-73FABC2B3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CA9B099-F0D6-37C1-3BD4-F25284E19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DD62B3B-766E-E1DD-15D2-142896469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4765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3160737-5F78-AA7E-21A0-AA5FC178FD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F847B60-CE27-B37B-4541-D038EB3DE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7F89468-84CE-5A8C-2C76-04F5CD59A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C2F3333-5DE1-E934-853D-632CD07A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D0CBB13-934F-CDCF-4A92-207A9399F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6777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1B83DF-C9C4-B09C-F325-97AD05809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2905F8D-EC47-1875-AD83-E648E209A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C68F300-175B-32B1-5DC7-90282888F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DAFDB9D-F682-C1C7-B365-B4EB9FC4B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CD92284-E0FC-5187-0565-967F75DDE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1610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A043D7-EC2E-5016-1397-26594EE1D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9C1476-48B1-B28C-1397-E8682B5F99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671205-769F-B9A9-5F5F-0B220B519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E8AED0F-CD23-4D88-185E-E296D1AD8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9992AC0-4335-4900-790B-21BC8C17E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7305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B14B41-50D0-4442-6FC1-B9F3A274D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352FE7C-287D-5728-491D-579D33B7FE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95FCFF3-B3B9-F052-9C5E-D4A6DAE6FA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FD2CF88-7D9B-E483-74F1-1D52AEE76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A543C8B-37E4-5B4C-6232-BD2B5E588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38B2842-A475-9600-C211-AAEA82CFC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953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5D5910-67BD-9216-6AFD-A745892BD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104363-211E-089A-8384-349DFCA1B1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A4F7E73-E866-50B8-0AE3-28391A9A49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09875D7-52C7-DFD8-A902-E8BCE0D272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A3EE7AF-9E76-4E33-600E-D46331DBB0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CE180BE-4F0E-4ED7-2BBF-65BEA0231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5909C9C-6A61-02FF-2F2C-BF852D8A9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C46CA5F-97BA-927E-2502-18A98E6AF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280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B280E2-506D-B242-F032-7CCBC3A82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9DD73BF-6914-0600-BFBE-AA31978A4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DCA0658-C7CB-1F62-F981-E7DBE4761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74FF3A5-165A-47CA-FEC0-8EF620077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367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79BA4D0-8FBD-0456-D131-8F80D1A13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BBF29E7-CFA8-BF06-34CD-A378F3FA4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1182C59-017F-CC83-72D6-5C6D467E1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2451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DB810F-FD91-4EA3-8D58-EF6B6A560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11DD1D6-4D4B-B169-3804-CA131CDA0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33387A4-ABC9-FE3A-96A0-5A30421A43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DB67349-752F-B228-4F4F-43CD5968C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D41B3B6-3603-1BFE-ABAF-6E9C063C2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88B7871-3C06-8F24-B221-B9FA622B9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5855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6A635B-9DCD-F8A4-5576-E27D5E8F5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C18BB0F-4E13-350B-1FD8-3B0658F234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26402EA-0B66-F278-A1C9-10B9A713AE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449294-3F01-D8B5-A9BB-74B3DF68B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4CA8028-9B5B-A126-1BB8-351EDEB41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C71C123-4909-C8A1-9646-89C35DE4B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6487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4A062EE-CD79-A9B0-CB6C-1BADC6523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13DAD33-5082-2981-9895-0CD9BE28E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EA4FADD-8BBE-A49A-A238-99EA69A909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BD22112-5AC4-8548-7197-19DEB020F5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9B8DDA-6EFC-D2DC-5AC0-672CE15C9D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6236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12.gif"/><Relationship Id="rId18" Type="http://schemas.openxmlformats.org/officeDocument/2006/relationships/image" Target="../media/image17.gif"/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12" Type="http://schemas.openxmlformats.org/officeDocument/2006/relationships/image" Target="../media/image11.gif"/><Relationship Id="rId17" Type="http://schemas.openxmlformats.org/officeDocument/2006/relationships/image" Target="../media/image16.gif"/><Relationship Id="rId2" Type="http://schemas.openxmlformats.org/officeDocument/2006/relationships/image" Target="../media/image1.gif"/><Relationship Id="rId16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11" Type="http://schemas.openxmlformats.org/officeDocument/2006/relationships/image" Target="../media/image10.gif"/><Relationship Id="rId5" Type="http://schemas.openxmlformats.org/officeDocument/2006/relationships/image" Target="../media/image4.gif"/><Relationship Id="rId15" Type="http://schemas.openxmlformats.org/officeDocument/2006/relationships/image" Target="../media/image14.gif"/><Relationship Id="rId10" Type="http://schemas.openxmlformats.org/officeDocument/2006/relationships/image" Target="../media/image9.gif"/><Relationship Id="rId19" Type="http://schemas.openxmlformats.org/officeDocument/2006/relationships/image" Target="../media/image18.gif"/><Relationship Id="rId4" Type="http://schemas.openxmlformats.org/officeDocument/2006/relationships/image" Target="../media/image3.gif"/><Relationship Id="rId9" Type="http://schemas.openxmlformats.org/officeDocument/2006/relationships/image" Target="../media/image8.gif"/><Relationship Id="rId1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E6092585-8D9A-F2F5-DF6A-5F41F075F721}"/>
              </a:ext>
            </a:extLst>
          </p:cNvPr>
          <p:cNvSpPr/>
          <p:nvPr/>
        </p:nvSpPr>
        <p:spPr>
          <a:xfrm>
            <a:off x="3795888" y="5136303"/>
            <a:ext cx="4573384" cy="340473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5B6C555A-C240-7C95-7310-51ACD3CC9F7F}"/>
              </a:ext>
            </a:extLst>
          </p:cNvPr>
          <p:cNvSpPr/>
          <p:nvPr/>
        </p:nvSpPr>
        <p:spPr>
          <a:xfrm>
            <a:off x="6946076" y="383709"/>
            <a:ext cx="4942869" cy="466100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DA174445-BC79-73C8-8F78-D5FF2427FA33}"/>
              </a:ext>
            </a:extLst>
          </p:cNvPr>
          <p:cNvSpPr/>
          <p:nvPr/>
        </p:nvSpPr>
        <p:spPr>
          <a:xfrm>
            <a:off x="568216" y="383709"/>
            <a:ext cx="4581685" cy="21312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4F6EF3E0-AD46-1976-344A-7411B47C13F0}"/>
              </a:ext>
            </a:extLst>
          </p:cNvPr>
          <p:cNvSpPr/>
          <p:nvPr/>
        </p:nvSpPr>
        <p:spPr>
          <a:xfrm>
            <a:off x="575813" y="2629410"/>
            <a:ext cx="4573384" cy="240079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22102F3B-32BF-1447-2F9D-FDEED0532CF1}"/>
              </a:ext>
            </a:extLst>
          </p:cNvPr>
          <p:cNvCxnSpPr>
            <a:cxnSpLocks/>
          </p:cNvCxnSpPr>
          <p:nvPr/>
        </p:nvCxnSpPr>
        <p:spPr>
          <a:xfrm>
            <a:off x="1347839" y="727505"/>
            <a:ext cx="576000" cy="0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F7AAB18F-D5A3-D844-2427-DEA398118E99}"/>
              </a:ext>
            </a:extLst>
          </p:cNvPr>
          <p:cNvCxnSpPr>
            <a:cxnSpLocks/>
            <a:stCxn id="34" idx="3"/>
            <a:endCxn id="35" idx="1"/>
          </p:cNvCxnSpPr>
          <p:nvPr/>
        </p:nvCxnSpPr>
        <p:spPr>
          <a:xfrm>
            <a:off x="3008111" y="750866"/>
            <a:ext cx="496274" cy="0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EFE1EB39-8167-363B-FCEB-C1770DD6633E}"/>
              </a:ext>
            </a:extLst>
          </p:cNvPr>
          <p:cNvCxnSpPr>
            <a:cxnSpLocks/>
            <a:stCxn id="16" idx="2"/>
          </p:cNvCxnSpPr>
          <p:nvPr/>
        </p:nvCxnSpPr>
        <p:spPr>
          <a:xfrm flipH="1">
            <a:off x="4235342" y="1251786"/>
            <a:ext cx="9401" cy="319023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CAC5B6E8-DF2E-F0C7-3B68-D50696175220}"/>
              </a:ext>
            </a:extLst>
          </p:cNvPr>
          <p:cNvCxnSpPr>
            <a:cxnSpLocks/>
          </p:cNvCxnSpPr>
          <p:nvPr/>
        </p:nvCxnSpPr>
        <p:spPr>
          <a:xfrm flipH="1" flipV="1">
            <a:off x="3031421" y="1912250"/>
            <a:ext cx="538375" cy="0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9D153609-C89F-5CE1-2354-E4526DF49974}"/>
              </a:ext>
            </a:extLst>
          </p:cNvPr>
          <p:cNvCxnSpPr>
            <a:cxnSpLocks/>
          </p:cNvCxnSpPr>
          <p:nvPr/>
        </p:nvCxnSpPr>
        <p:spPr>
          <a:xfrm>
            <a:off x="2293661" y="2275290"/>
            <a:ext cx="0" cy="1086525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2325947B-D963-33D0-FA32-776AC4C690EB}"/>
              </a:ext>
            </a:extLst>
          </p:cNvPr>
          <p:cNvCxnSpPr>
            <a:cxnSpLocks/>
          </p:cNvCxnSpPr>
          <p:nvPr/>
        </p:nvCxnSpPr>
        <p:spPr>
          <a:xfrm flipV="1">
            <a:off x="2904413" y="3549579"/>
            <a:ext cx="462008" cy="187764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11EB8F3B-61BE-B330-FF98-DD527E3FABDA}"/>
              </a:ext>
            </a:extLst>
          </p:cNvPr>
          <p:cNvCxnSpPr>
            <a:cxnSpLocks/>
          </p:cNvCxnSpPr>
          <p:nvPr/>
        </p:nvCxnSpPr>
        <p:spPr>
          <a:xfrm>
            <a:off x="3924373" y="3807236"/>
            <a:ext cx="0" cy="457626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F8513CF9-4AC5-5E35-B25F-6A30416D1484}"/>
              </a:ext>
            </a:extLst>
          </p:cNvPr>
          <p:cNvSpPr txBox="1"/>
          <p:nvPr/>
        </p:nvSpPr>
        <p:spPr>
          <a:xfrm>
            <a:off x="1334665" y="426733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AACT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B78E9820-4350-2729-38B3-43F5FBB84E57}"/>
              </a:ext>
            </a:extLst>
          </p:cNvPr>
          <p:cNvSpPr txBox="1"/>
          <p:nvPr/>
        </p:nvSpPr>
        <p:spPr>
          <a:xfrm>
            <a:off x="815165" y="974787"/>
            <a:ext cx="6415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A-CoA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EBAB2BD0-3330-C1DB-849A-EF0E6BEDA3F6}"/>
              </a:ext>
            </a:extLst>
          </p:cNvPr>
          <p:cNvSpPr txBox="1"/>
          <p:nvPr/>
        </p:nvSpPr>
        <p:spPr>
          <a:xfrm>
            <a:off x="2263576" y="925889"/>
            <a:ext cx="7473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AA-CoA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FA0C5D3F-AB60-6B7F-50E4-2BC702D97F08}"/>
              </a:ext>
            </a:extLst>
          </p:cNvPr>
          <p:cNvSpPr txBox="1"/>
          <p:nvPr/>
        </p:nvSpPr>
        <p:spPr>
          <a:xfrm>
            <a:off x="3800550" y="974787"/>
            <a:ext cx="8883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HMG-CoA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9B5ACEDE-1539-B9EC-4327-04A75CF1BB38}"/>
              </a:ext>
            </a:extLst>
          </p:cNvPr>
          <p:cNvSpPr txBox="1"/>
          <p:nvPr/>
        </p:nvSpPr>
        <p:spPr>
          <a:xfrm>
            <a:off x="3974181" y="1967059"/>
            <a:ext cx="5223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MVA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C0F463FA-E84C-BE33-BFCD-561EB7A317F3}"/>
              </a:ext>
            </a:extLst>
          </p:cNvPr>
          <p:cNvSpPr txBox="1"/>
          <p:nvPr/>
        </p:nvSpPr>
        <p:spPr>
          <a:xfrm>
            <a:off x="2005690" y="1984661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MVP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98CC3D8-7FD6-6614-820E-1DA130870E77}"/>
              </a:ext>
            </a:extLst>
          </p:cNvPr>
          <p:cNvSpPr txBox="1"/>
          <p:nvPr/>
        </p:nvSpPr>
        <p:spPr>
          <a:xfrm>
            <a:off x="1992937" y="3905256"/>
            <a:ext cx="6014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MVPP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99BCAEE9-F850-8E3E-D49D-C371E5D9BA1A}"/>
              </a:ext>
            </a:extLst>
          </p:cNvPr>
          <p:cNvSpPr txBox="1"/>
          <p:nvPr/>
        </p:nvSpPr>
        <p:spPr>
          <a:xfrm>
            <a:off x="3696085" y="3555230"/>
            <a:ext cx="4058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IPP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B51FECF9-BEE2-F24D-78D5-7F36B86D3D23}"/>
              </a:ext>
            </a:extLst>
          </p:cNvPr>
          <p:cNvSpPr txBox="1"/>
          <p:nvPr/>
        </p:nvSpPr>
        <p:spPr>
          <a:xfrm>
            <a:off x="3603021" y="4585759"/>
            <a:ext cx="712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DMAPP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E4E0075-7DB5-FE85-491B-1A6AA62A3D53}"/>
              </a:ext>
            </a:extLst>
          </p:cNvPr>
          <p:cNvSpPr txBox="1"/>
          <p:nvPr/>
        </p:nvSpPr>
        <p:spPr>
          <a:xfrm>
            <a:off x="2942701" y="463578"/>
            <a:ext cx="6270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HMGS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206D7C5E-E919-E9E2-1E1B-1CABC8AA7041}"/>
              </a:ext>
            </a:extLst>
          </p:cNvPr>
          <p:cNvSpPr txBox="1"/>
          <p:nvPr/>
        </p:nvSpPr>
        <p:spPr>
          <a:xfrm>
            <a:off x="4185437" y="1250913"/>
            <a:ext cx="6447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HMGR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4F48C909-FACE-3C2A-848E-04FB40F74CFF}"/>
              </a:ext>
            </a:extLst>
          </p:cNvPr>
          <p:cNvSpPr txBox="1"/>
          <p:nvPr/>
        </p:nvSpPr>
        <p:spPr>
          <a:xfrm>
            <a:off x="3067058" y="1625923"/>
            <a:ext cx="5421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MVK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F987D4D5-EB1F-CAC8-F649-B8196449B3A6}"/>
              </a:ext>
            </a:extLst>
          </p:cNvPr>
          <p:cNvSpPr txBox="1"/>
          <p:nvPr/>
        </p:nvSpPr>
        <p:spPr>
          <a:xfrm>
            <a:off x="1821249" y="2783533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PMK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B7F795C3-3E0D-399E-44A6-9DCE10D7FDE0}"/>
              </a:ext>
            </a:extLst>
          </p:cNvPr>
          <p:cNvSpPr txBox="1"/>
          <p:nvPr/>
        </p:nvSpPr>
        <p:spPr>
          <a:xfrm>
            <a:off x="2737043" y="3399328"/>
            <a:ext cx="5421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MVD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F9321251-9C54-737C-9AF0-94F9C4AC8988}"/>
              </a:ext>
            </a:extLst>
          </p:cNvPr>
          <p:cNvSpPr txBox="1"/>
          <p:nvPr/>
        </p:nvSpPr>
        <p:spPr>
          <a:xfrm>
            <a:off x="3912380" y="3878903"/>
            <a:ext cx="397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IDI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5197CB59-1BB8-2090-1973-E0EAD0DFF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19" y="534866"/>
            <a:ext cx="623213" cy="43200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0E617560-3517-E29E-44D6-699D16DAE0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945" y="3475187"/>
            <a:ext cx="1409311" cy="43200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4C23E346-F788-BFF3-95C8-76030DAF12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921" y="3146712"/>
            <a:ext cx="1018286" cy="432000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918715A1-1E70-0C63-579A-CBD08E2D4D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038" y="4128711"/>
            <a:ext cx="1018286" cy="432000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FECF0156-AF1E-B776-EB15-9F6AB336D1E3}"/>
              </a:ext>
            </a:extLst>
          </p:cNvPr>
          <p:cNvSpPr txBox="1"/>
          <p:nvPr/>
        </p:nvSpPr>
        <p:spPr>
          <a:xfrm>
            <a:off x="897875" y="4568298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Peroxisome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01C08E39-BA69-D824-4F6E-C75A6127CBE6}"/>
              </a:ext>
            </a:extLst>
          </p:cNvPr>
          <p:cNvSpPr txBox="1"/>
          <p:nvPr/>
        </p:nvSpPr>
        <p:spPr>
          <a:xfrm>
            <a:off x="2079493" y="-12918"/>
            <a:ext cx="1533561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MVA Pathway</a:t>
            </a:r>
            <a:endParaRPr lang="zh-CN" altLang="en-US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4B09AA17-43E2-95CA-8569-E3F8099BB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636" y="534866"/>
            <a:ext cx="991475" cy="432000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E126308-3CFC-C7F1-F11C-68911820E2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385" y="565232"/>
            <a:ext cx="1473049" cy="432000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CB7D54A0-63A3-6216-990D-3EB934D9CD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670" y="1591004"/>
            <a:ext cx="1366820" cy="43200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7EF24CDE-73E9-4F70-997E-1F9B7D0B3A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469" y="1622123"/>
            <a:ext cx="1349115" cy="432000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E98E696B-CF96-51D4-DE03-57488BE4A6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15" y="463578"/>
            <a:ext cx="961298" cy="720000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DCF8B29D-C274-8A1A-EC0C-B46600843F9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701" y="1323171"/>
            <a:ext cx="778378" cy="720000"/>
          </a:xfrm>
          <a:prstGeom prst="rect">
            <a:avLst/>
          </a:prstGeom>
        </p:spPr>
      </p:pic>
      <p:sp>
        <p:nvSpPr>
          <p:cNvPr id="40" name="文本框 39">
            <a:extLst>
              <a:ext uri="{FF2B5EF4-FFF2-40B4-BE49-F238E27FC236}">
                <a16:creationId xmlns:a16="http://schemas.microsoft.com/office/drawing/2014/main" id="{D78AF259-5F50-C89B-B4E9-9F396201074B}"/>
              </a:ext>
            </a:extLst>
          </p:cNvPr>
          <p:cNvSpPr txBox="1"/>
          <p:nvPr/>
        </p:nvSpPr>
        <p:spPr>
          <a:xfrm>
            <a:off x="11114007" y="768740"/>
            <a:ext cx="4555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G3P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9C145D91-D502-D968-4D90-64153482D0F5}"/>
              </a:ext>
            </a:extLst>
          </p:cNvPr>
          <p:cNvSpPr txBox="1"/>
          <p:nvPr/>
        </p:nvSpPr>
        <p:spPr>
          <a:xfrm>
            <a:off x="11047079" y="1520641"/>
            <a:ext cx="7248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pyruvate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B4109123-1AEE-E873-9F7B-0466A812D08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174" y="940312"/>
            <a:ext cx="1163676" cy="720000"/>
          </a:xfrm>
          <a:prstGeom prst="rect">
            <a:avLst/>
          </a:prstGeom>
        </p:spPr>
      </p:pic>
      <p:sp>
        <p:nvSpPr>
          <p:cNvPr id="43" name="文本框 42">
            <a:extLst>
              <a:ext uri="{FF2B5EF4-FFF2-40B4-BE49-F238E27FC236}">
                <a16:creationId xmlns:a16="http://schemas.microsoft.com/office/drawing/2014/main" id="{8ED22AAE-1AF0-FCDD-89E2-2EDC9D16DAC4}"/>
              </a:ext>
            </a:extLst>
          </p:cNvPr>
          <p:cNvSpPr txBox="1"/>
          <p:nvPr/>
        </p:nvSpPr>
        <p:spPr>
          <a:xfrm>
            <a:off x="7042910" y="1139030"/>
            <a:ext cx="490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DXP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" name="图片 43">
            <a:extLst>
              <a:ext uri="{FF2B5EF4-FFF2-40B4-BE49-F238E27FC236}">
                <a16:creationId xmlns:a16="http://schemas.microsoft.com/office/drawing/2014/main" id="{6FEA7E59-6D55-B7ED-A538-CB13461D2F5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598" y="2051057"/>
            <a:ext cx="1296000" cy="720000"/>
          </a:xfrm>
          <a:prstGeom prst="rect">
            <a:avLst/>
          </a:prstGeom>
        </p:spPr>
      </p:pic>
      <p:sp>
        <p:nvSpPr>
          <p:cNvPr id="45" name="文本框 44">
            <a:extLst>
              <a:ext uri="{FF2B5EF4-FFF2-40B4-BE49-F238E27FC236}">
                <a16:creationId xmlns:a16="http://schemas.microsoft.com/office/drawing/2014/main" id="{2B611513-DD18-E8A7-A27B-6741E79A6D45}"/>
              </a:ext>
            </a:extLst>
          </p:cNvPr>
          <p:cNvSpPr txBox="1"/>
          <p:nvPr/>
        </p:nvSpPr>
        <p:spPr>
          <a:xfrm>
            <a:off x="6960140" y="2336599"/>
            <a:ext cx="5004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MEP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" name="图片 45">
            <a:extLst>
              <a:ext uri="{FF2B5EF4-FFF2-40B4-BE49-F238E27FC236}">
                <a16:creationId xmlns:a16="http://schemas.microsoft.com/office/drawing/2014/main" id="{AF85845C-3BF4-1CDD-658D-BE5B64DDF31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517" y="3531776"/>
            <a:ext cx="1350000" cy="432000"/>
          </a:xfrm>
          <a:prstGeom prst="rect">
            <a:avLst/>
          </a:prstGeom>
        </p:spPr>
      </p:pic>
      <p:sp>
        <p:nvSpPr>
          <p:cNvPr id="47" name="文本框 46">
            <a:extLst>
              <a:ext uri="{FF2B5EF4-FFF2-40B4-BE49-F238E27FC236}">
                <a16:creationId xmlns:a16="http://schemas.microsoft.com/office/drawing/2014/main" id="{A95DB915-D1CE-BD39-13E8-E95F2805E93F}"/>
              </a:ext>
            </a:extLst>
          </p:cNvPr>
          <p:cNvSpPr txBox="1"/>
          <p:nvPr/>
        </p:nvSpPr>
        <p:spPr>
          <a:xfrm>
            <a:off x="10410494" y="3955018"/>
            <a:ext cx="7040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HMBPP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" name="图片 47">
            <a:extLst>
              <a:ext uri="{FF2B5EF4-FFF2-40B4-BE49-F238E27FC236}">
                <a16:creationId xmlns:a16="http://schemas.microsoft.com/office/drawing/2014/main" id="{8B8BF76C-4E91-74AB-727F-0EEF13A7030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093" y="3133412"/>
            <a:ext cx="1018286" cy="432000"/>
          </a:xfrm>
          <a:prstGeom prst="rect">
            <a:avLst/>
          </a:prstGeom>
        </p:spPr>
      </p:pic>
      <p:sp>
        <p:nvSpPr>
          <p:cNvPr id="49" name="文本框 48">
            <a:extLst>
              <a:ext uri="{FF2B5EF4-FFF2-40B4-BE49-F238E27FC236}">
                <a16:creationId xmlns:a16="http://schemas.microsoft.com/office/drawing/2014/main" id="{8EC367D1-9949-969B-6B25-7ABFB0246534}"/>
              </a:ext>
            </a:extLst>
          </p:cNvPr>
          <p:cNvSpPr txBox="1"/>
          <p:nvPr/>
        </p:nvSpPr>
        <p:spPr>
          <a:xfrm>
            <a:off x="7937703" y="3536110"/>
            <a:ext cx="4058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IPP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5C3626F2-F3A2-56D3-0F07-B8E758BC60E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463" y="4024775"/>
            <a:ext cx="1018286" cy="432000"/>
          </a:xfrm>
          <a:prstGeom prst="rect">
            <a:avLst/>
          </a:prstGeom>
        </p:spPr>
      </p:pic>
      <p:sp>
        <p:nvSpPr>
          <p:cNvPr id="51" name="文本框 50">
            <a:extLst>
              <a:ext uri="{FF2B5EF4-FFF2-40B4-BE49-F238E27FC236}">
                <a16:creationId xmlns:a16="http://schemas.microsoft.com/office/drawing/2014/main" id="{8B24514B-94DB-1A44-0DEE-2CE0B6D05D06}"/>
              </a:ext>
            </a:extLst>
          </p:cNvPr>
          <p:cNvSpPr txBox="1"/>
          <p:nvPr/>
        </p:nvSpPr>
        <p:spPr>
          <a:xfrm>
            <a:off x="7789839" y="4387708"/>
            <a:ext cx="712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DMAPP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2" name="直接箭头连接符 51">
            <a:extLst>
              <a:ext uri="{FF2B5EF4-FFF2-40B4-BE49-F238E27FC236}">
                <a16:creationId xmlns:a16="http://schemas.microsoft.com/office/drawing/2014/main" id="{C030F1AA-1B14-C142-A67F-6FB18E5C671C}"/>
              </a:ext>
            </a:extLst>
          </p:cNvPr>
          <p:cNvCxnSpPr>
            <a:cxnSpLocks/>
          </p:cNvCxnSpPr>
          <p:nvPr/>
        </p:nvCxnSpPr>
        <p:spPr>
          <a:xfrm flipH="1">
            <a:off x="8929981" y="1262974"/>
            <a:ext cx="1318796" cy="0"/>
          </a:xfrm>
          <a:prstGeom prst="straightConnector1">
            <a:avLst/>
          </a:prstGeom>
          <a:ln w="127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本框 52">
            <a:extLst>
              <a:ext uri="{FF2B5EF4-FFF2-40B4-BE49-F238E27FC236}">
                <a16:creationId xmlns:a16="http://schemas.microsoft.com/office/drawing/2014/main" id="{5CC7BEB3-F536-D0FA-2FAF-CF1DC9EE58E9}"/>
              </a:ext>
            </a:extLst>
          </p:cNvPr>
          <p:cNvSpPr txBox="1"/>
          <p:nvPr/>
        </p:nvSpPr>
        <p:spPr>
          <a:xfrm>
            <a:off x="9361327" y="958183"/>
            <a:ext cx="490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DXS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4" name="直接箭头连接符 53">
            <a:extLst>
              <a:ext uri="{FF2B5EF4-FFF2-40B4-BE49-F238E27FC236}">
                <a16:creationId xmlns:a16="http://schemas.microsoft.com/office/drawing/2014/main" id="{A7E793C5-972F-9358-B2EE-F00CED0278B2}"/>
              </a:ext>
            </a:extLst>
          </p:cNvPr>
          <p:cNvCxnSpPr>
            <a:cxnSpLocks/>
          </p:cNvCxnSpPr>
          <p:nvPr/>
        </p:nvCxnSpPr>
        <p:spPr>
          <a:xfrm>
            <a:off x="8076416" y="1744596"/>
            <a:ext cx="0" cy="605867"/>
          </a:xfrm>
          <a:prstGeom prst="straightConnector1">
            <a:avLst/>
          </a:prstGeom>
          <a:ln w="127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本框 54">
            <a:extLst>
              <a:ext uri="{FF2B5EF4-FFF2-40B4-BE49-F238E27FC236}">
                <a16:creationId xmlns:a16="http://schemas.microsoft.com/office/drawing/2014/main" id="{F89471F6-1219-A3DB-A088-E5CBE2EE358C}"/>
              </a:ext>
            </a:extLst>
          </p:cNvPr>
          <p:cNvSpPr txBox="1"/>
          <p:nvPr/>
        </p:nvSpPr>
        <p:spPr>
          <a:xfrm>
            <a:off x="7632170" y="1857951"/>
            <a:ext cx="508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DXR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951FC461-9A34-75B8-FE1B-EE992987FA30}"/>
              </a:ext>
            </a:extLst>
          </p:cNvPr>
          <p:cNvSpPr txBox="1"/>
          <p:nvPr/>
        </p:nvSpPr>
        <p:spPr>
          <a:xfrm>
            <a:off x="8998010" y="2106232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MCT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4A718201-8D98-C159-3C9B-C23A32B52959}"/>
              </a:ext>
            </a:extLst>
          </p:cNvPr>
          <p:cNvSpPr txBox="1"/>
          <p:nvPr/>
        </p:nvSpPr>
        <p:spPr>
          <a:xfrm>
            <a:off x="9383313" y="2506534"/>
            <a:ext cx="5341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CMK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A3FD6F2F-30BB-CFE5-7D0D-A4554AAF92EC}"/>
              </a:ext>
            </a:extLst>
          </p:cNvPr>
          <p:cNvSpPr txBox="1"/>
          <p:nvPr/>
        </p:nvSpPr>
        <p:spPr>
          <a:xfrm>
            <a:off x="10174976" y="2461578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MDS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DC34A33B-636C-06F6-A5DA-99BCAF0C2E78}"/>
              </a:ext>
            </a:extLst>
          </p:cNvPr>
          <p:cNvSpPr txBox="1"/>
          <p:nvPr/>
        </p:nvSpPr>
        <p:spPr>
          <a:xfrm>
            <a:off x="10322513" y="3077206"/>
            <a:ext cx="490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HDS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0" name="直接箭头连接符 59">
            <a:extLst>
              <a:ext uri="{FF2B5EF4-FFF2-40B4-BE49-F238E27FC236}">
                <a16:creationId xmlns:a16="http://schemas.microsoft.com/office/drawing/2014/main" id="{CB9D67CE-33B0-E1DC-F85C-F76CC41EA7A1}"/>
              </a:ext>
            </a:extLst>
          </p:cNvPr>
          <p:cNvCxnSpPr>
            <a:cxnSpLocks/>
          </p:cNvCxnSpPr>
          <p:nvPr/>
        </p:nvCxnSpPr>
        <p:spPr>
          <a:xfrm flipH="1" flipV="1">
            <a:off x="8814969" y="3522267"/>
            <a:ext cx="1136688" cy="247557"/>
          </a:xfrm>
          <a:prstGeom prst="straightConnector1">
            <a:avLst/>
          </a:prstGeom>
          <a:ln w="127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箭头连接符 60">
            <a:extLst>
              <a:ext uri="{FF2B5EF4-FFF2-40B4-BE49-F238E27FC236}">
                <a16:creationId xmlns:a16="http://schemas.microsoft.com/office/drawing/2014/main" id="{CB4F54C7-0358-F108-2262-1815D80ABA15}"/>
              </a:ext>
            </a:extLst>
          </p:cNvPr>
          <p:cNvCxnSpPr>
            <a:cxnSpLocks/>
          </p:cNvCxnSpPr>
          <p:nvPr/>
        </p:nvCxnSpPr>
        <p:spPr>
          <a:xfrm flipH="1">
            <a:off x="8879879" y="3933485"/>
            <a:ext cx="1071778" cy="403754"/>
          </a:xfrm>
          <a:prstGeom prst="straightConnector1">
            <a:avLst/>
          </a:prstGeom>
          <a:ln w="127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本框 61">
            <a:extLst>
              <a:ext uri="{FF2B5EF4-FFF2-40B4-BE49-F238E27FC236}">
                <a16:creationId xmlns:a16="http://schemas.microsoft.com/office/drawing/2014/main" id="{99B00E5E-6FD7-87F1-5FD0-1AF173212768}"/>
              </a:ext>
            </a:extLst>
          </p:cNvPr>
          <p:cNvSpPr txBox="1"/>
          <p:nvPr/>
        </p:nvSpPr>
        <p:spPr>
          <a:xfrm>
            <a:off x="9156870" y="4198740"/>
            <a:ext cx="508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HDR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F7969F44-54C7-5C9A-F42F-CF91118CED49}"/>
              </a:ext>
            </a:extLst>
          </p:cNvPr>
          <p:cNvSpPr txBox="1"/>
          <p:nvPr/>
        </p:nvSpPr>
        <p:spPr>
          <a:xfrm>
            <a:off x="9141900" y="3357736"/>
            <a:ext cx="508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HDR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BDEF822F-E2C7-50C9-3AB6-92BEC5E0CB44}"/>
              </a:ext>
            </a:extLst>
          </p:cNvPr>
          <p:cNvSpPr txBox="1"/>
          <p:nvPr/>
        </p:nvSpPr>
        <p:spPr>
          <a:xfrm>
            <a:off x="661001" y="2042371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Cytosol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4994F638-8C74-DE80-6FA5-C44A91BF5D3B}"/>
              </a:ext>
            </a:extLst>
          </p:cNvPr>
          <p:cNvSpPr txBox="1"/>
          <p:nvPr/>
        </p:nvSpPr>
        <p:spPr>
          <a:xfrm>
            <a:off x="10410494" y="4560961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Plastids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269AB4D6-D91F-F54B-F8BC-DF63B5712F89}"/>
              </a:ext>
            </a:extLst>
          </p:cNvPr>
          <p:cNvSpPr txBox="1"/>
          <p:nvPr/>
        </p:nvSpPr>
        <p:spPr>
          <a:xfrm rot="5400000">
            <a:off x="11662406" y="2190884"/>
            <a:ext cx="724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pyruvate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7" name="连接符: 曲线 66">
            <a:extLst>
              <a:ext uri="{FF2B5EF4-FFF2-40B4-BE49-F238E27FC236}">
                <a16:creationId xmlns:a16="http://schemas.microsoft.com/office/drawing/2014/main" id="{E09AB025-3051-73A5-583C-33051894440C}"/>
              </a:ext>
            </a:extLst>
          </p:cNvPr>
          <p:cNvCxnSpPr>
            <a:cxnSpLocks/>
          </p:cNvCxnSpPr>
          <p:nvPr/>
        </p:nvCxnSpPr>
        <p:spPr>
          <a:xfrm>
            <a:off x="8879879" y="2373755"/>
            <a:ext cx="2036919" cy="1062199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右中括号 67">
            <a:extLst>
              <a:ext uri="{FF2B5EF4-FFF2-40B4-BE49-F238E27FC236}">
                <a16:creationId xmlns:a16="http://schemas.microsoft.com/office/drawing/2014/main" id="{EEB6099C-9D2B-0505-E47F-BA08F44BA28F}"/>
              </a:ext>
            </a:extLst>
          </p:cNvPr>
          <p:cNvSpPr/>
          <p:nvPr/>
        </p:nvSpPr>
        <p:spPr>
          <a:xfrm>
            <a:off x="4560802" y="3451124"/>
            <a:ext cx="171960" cy="1047721"/>
          </a:xfrm>
          <a:prstGeom prst="rightBracket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左中括号 68">
            <a:extLst>
              <a:ext uri="{FF2B5EF4-FFF2-40B4-BE49-F238E27FC236}">
                <a16:creationId xmlns:a16="http://schemas.microsoft.com/office/drawing/2014/main" id="{035338B3-8AB2-E6A5-7418-F859F4D4276F}"/>
              </a:ext>
            </a:extLst>
          </p:cNvPr>
          <p:cNvSpPr/>
          <p:nvPr/>
        </p:nvSpPr>
        <p:spPr>
          <a:xfrm>
            <a:off x="7598557" y="3422839"/>
            <a:ext cx="73152" cy="914400"/>
          </a:xfrm>
          <a:prstGeom prst="leftBracket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0" name="直接箭头连接符 69">
            <a:extLst>
              <a:ext uri="{FF2B5EF4-FFF2-40B4-BE49-F238E27FC236}">
                <a16:creationId xmlns:a16="http://schemas.microsoft.com/office/drawing/2014/main" id="{22C1861C-5D2A-38C3-C183-72358901A089}"/>
              </a:ext>
            </a:extLst>
          </p:cNvPr>
          <p:cNvCxnSpPr>
            <a:cxnSpLocks/>
          </p:cNvCxnSpPr>
          <p:nvPr/>
        </p:nvCxnSpPr>
        <p:spPr>
          <a:xfrm>
            <a:off x="4741607" y="3933485"/>
            <a:ext cx="1097451" cy="10967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1" name="直接箭头连接符 70">
            <a:extLst>
              <a:ext uri="{FF2B5EF4-FFF2-40B4-BE49-F238E27FC236}">
                <a16:creationId xmlns:a16="http://schemas.microsoft.com/office/drawing/2014/main" id="{CC597A9B-808D-DA2C-3F18-E75FC69F3905}"/>
              </a:ext>
            </a:extLst>
          </p:cNvPr>
          <p:cNvCxnSpPr>
            <a:cxnSpLocks/>
            <a:stCxn id="69" idx="1"/>
          </p:cNvCxnSpPr>
          <p:nvPr/>
        </p:nvCxnSpPr>
        <p:spPr>
          <a:xfrm flipH="1">
            <a:off x="6700723" y="3880039"/>
            <a:ext cx="897834" cy="11161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文本框 71">
            <a:extLst>
              <a:ext uri="{FF2B5EF4-FFF2-40B4-BE49-F238E27FC236}">
                <a16:creationId xmlns:a16="http://schemas.microsoft.com/office/drawing/2014/main" id="{06ACAE8E-A1F4-6CA7-F14B-E25F046F767A}"/>
              </a:ext>
            </a:extLst>
          </p:cNvPr>
          <p:cNvSpPr txBox="1"/>
          <p:nvPr/>
        </p:nvSpPr>
        <p:spPr>
          <a:xfrm>
            <a:off x="5466592" y="4429798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FPPS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CA465EE7-4F61-2E38-26BC-E5D618726BFB}"/>
              </a:ext>
            </a:extLst>
          </p:cNvPr>
          <p:cNvSpPr txBox="1"/>
          <p:nvPr/>
        </p:nvSpPr>
        <p:spPr>
          <a:xfrm>
            <a:off x="6515507" y="4408242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FPPS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4" name="图片 73">
            <a:extLst>
              <a:ext uri="{FF2B5EF4-FFF2-40B4-BE49-F238E27FC236}">
                <a16:creationId xmlns:a16="http://schemas.microsoft.com/office/drawing/2014/main" id="{9F276A56-0AAA-0613-DBED-B5335032254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165" y="5237350"/>
            <a:ext cx="2622857" cy="432000"/>
          </a:xfrm>
          <a:prstGeom prst="rect">
            <a:avLst/>
          </a:prstGeom>
        </p:spPr>
      </p:pic>
      <p:sp>
        <p:nvSpPr>
          <p:cNvPr id="75" name="文本框 74">
            <a:extLst>
              <a:ext uri="{FF2B5EF4-FFF2-40B4-BE49-F238E27FC236}">
                <a16:creationId xmlns:a16="http://schemas.microsoft.com/office/drawing/2014/main" id="{E723CB80-823D-F6A9-316E-5C586201B3C3}"/>
              </a:ext>
            </a:extLst>
          </p:cNvPr>
          <p:cNvSpPr txBox="1"/>
          <p:nvPr/>
        </p:nvSpPr>
        <p:spPr>
          <a:xfrm>
            <a:off x="6043527" y="5647474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FPP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6" name="直接箭头连接符 75">
            <a:extLst>
              <a:ext uri="{FF2B5EF4-FFF2-40B4-BE49-F238E27FC236}">
                <a16:creationId xmlns:a16="http://schemas.microsoft.com/office/drawing/2014/main" id="{94EF3B6A-18CC-2F2B-BF8F-47912FC78C27}"/>
              </a:ext>
            </a:extLst>
          </p:cNvPr>
          <p:cNvCxnSpPr>
            <a:stCxn id="75" idx="2"/>
          </p:cNvCxnSpPr>
          <p:nvPr/>
        </p:nvCxnSpPr>
        <p:spPr>
          <a:xfrm>
            <a:off x="6263299" y="5924473"/>
            <a:ext cx="0" cy="37391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" name="文本框 76">
            <a:extLst>
              <a:ext uri="{FF2B5EF4-FFF2-40B4-BE49-F238E27FC236}">
                <a16:creationId xmlns:a16="http://schemas.microsoft.com/office/drawing/2014/main" id="{C6DDDF62-B273-2301-6E70-E74AED6E84A9}"/>
              </a:ext>
            </a:extLst>
          </p:cNvPr>
          <p:cNvSpPr txBox="1"/>
          <p:nvPr/>
        </p:nvSpPr>
        <p:spPr>
          <a:xfrm>
            <a:off x="6235622" y="5944460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8" name="直接箭头连接符 77">
            <a:extLst>
              <a:ext uri="{FF2B5EF4-FFF2-40B4-BE49-F238E27FC236}">
                <a16:creationId xmlns:a16="http://schemas.microsoft.com/office/drawing/2014/main" id="{2540992C-C64D-B7F7-8D3C-C4D38B574F84}"/>
              </a:ext>
            </a:extLst>
          </p:cNvPr>
          <p:cNvCxnSpPr>
            <a:cxnSpLocks/>
          </p:cNvCxnSpPr>
          <p:nvPr/>
        </p:nvCxnSpPr>
        <p:spPr>
          <a:xfrm>
            <a:off x="6283866" y="6993781"/>
            <a:ext cx="0" cy="42150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" name="文本框 78">
            <a:extLst>
              <a:ext uri="{FF2B5EF4-FFF2-40B4-BE49-F238E27FC236}">
                <a16:creationId xmlns:a16="http://schemas.microsoft.com/office/drawing/2014/main" id="{45B1F144-1C9F-C952-C740-7968BB9AC4E9}"/>
              </a:ext>
            </a:extLst>
          </p:cNvPr>
          <p:cNvSpPr txBox="1"/>
          <p:nvPr/>
        </p:nvSpPr>
        <p:spPr>
          <a:xfrm>
            <a:off x="6263299" y="7047924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0" name="图片 79">
            <a:extLst>
              <a:ext uri="{FF2B5EF4-FFF2-40B4-BE49-F238E27FC236}">
                <a16:creationId xmlns:a16="http://schemas.microsoft.com/office/drawing/2014/main" id="{824AABE9-C9E8-8F03-BD39-765CEF11852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994" y="7272669"/>
            <a:ext cx="1258146" cy="936000"/>
          </a:xfrm>
          <a:prstGeom prst="rect">
            <a:avLst/>
          </a:prstGeom>
        </p:spPr>
      </p:pic>
      <p:sp>
        <p:nvSpPr>
          <p:cNvPr id="81" name="文本框 80">
            <a:extLst>
              <a:ext uri="{FF2B5EF4-FFF2-40B4-BE49-F238E27FC236}">
                <a16:creationId xmlns:a16="http://schemas.microsoft.com/office/drawing/2014/main" id="{0A902844-FA33-051A-4864-441347C7C795}"/>
              </a:ext>
            </a:extLst>
          </p:cNvPr>
          <p:cNvSpPr txBox="1"/>
          <p:nvPr/>
        </p:nvSpPr>
        <p:spPr>
          <a:xfrm>
            <a:off x="6777758" y="6530134"/>
            <a:ext cx="7248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squalene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107B874A-FB12-4082-E0DB-AA86AFAE9A15}"/>
              </a:ext>
            </a:extLst>
          </p:cNvPr>
          <p:cNvSpPr txBox="1"/>
          <p:nvPr/>
        </p:nvSpPr>
        <p:spPr>
          <a:xfrm>
            <a:off x="6566814" y="7865133"/>
            <a:ext cx="13195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2,3-oxidosqualene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F06839A6-C22F-D9A1-A350-46ADA303C23A}"/>
              </a:ext>
            </a:extLst>
          </p:cNvPr>
          <p:cNvSpPr txBox="1"/>
          <p:nvPr/>
        </p:nvSpPr>
        <p:spPr>
          <a:xfrm>
            <a:off x="3923234" y="7417503"/>
            <a:ext cx="1543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Endoplasmic Reticulum</a:t>
            </a:r>
          </a:p>
        </p:txBody>
      </p:sp>
      <p:sp>
        <p:nvSpPr>
          <p:cNvPr id="84" name="文本框 83">
            <a:extLst>
              <a:ext uri="{FF2B5EF4-FFF2-40B4-BE49-F238E27FC236}">
                <a16:creationId xmlns:a16="http://schemas.microsoft.com/office/drawing/2014/main" id="{F007E8FC-583F-9957-B66D-81DB91E419C9}"/>
              </a:ext>
            </a:extLst>
          </p:cNvPr>
          <p:cNvSpPr txBox="1"/>
          <p:nvPr/>
        </p:nvSpPr>
        <p:spPr>
          <a:xfrm>
            <a:off x="8810876" y="-6237"/>
            <a:ext cx="1503360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MEP Pathway</a:t>
            </a:r>
            <a:endParaRPr lang="zh-CN" altLang="en-US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5" name="图片 84">
            <a:extLst>
              <a:ext uri="{FF2B5EF4-FFF2-40B4-BE49-F238E27FC236}">
                <a16:creationId xmlns:a16="http://schemas.microsoft.com/office/drawing/2014/main" id="{CE3AC463-91FC-67A0-56CF-7E8669A1D2B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703" y="6139620"/>
            <a:ext cx="1282373" cy="936000"/>
          </a:xfrm>
          <a:prstGeom prst="rect">
            <a:avLst/>
          </a:prstGeom>
        </p:spPr>
      </p:pic>
      <p:sp>
        <p:nvSpPr>
          <p:cNvPr id="86" name="文本框 85">
            <a:extLst>
              <a:ext uri="{FF2B5EF4-FFF2-40B4-BE49-F238E27FC236}">
                <a16:creationId xmlns:a16="http://schemas.microsoft.com/office/drawing/2014/main" id="{D88898A4-3C99-4BAC-B34B-E9DCF0D662E6}"/>
              </a:ext>
            </a:extLst>
          </p:cNvPr>
          <p:cNvSpPr txBox="1"/>
          <p:nvPr/>
        </p:nvSpPr>
        <p:spPr>
          <a:xfrm>
            <a:off x="-922047" y="51068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S1.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529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51</Words>
  <Application>Microsoft Office PowerPoint</Application>
  <PresentationFormat>와이드스크린</PresentationFormat>
  <Paragraphs>45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chuang liu</dc:creator>
  <cp:lastModifiedBy>최민영</cp:lastModifiedBy>
  <cp:revision>4</cp:revision>
  <dcterms:created xsi:type="dcterms:W3CDTF">2026-02-15T04:54:06Z</dcterms:created>
  <dcterms:modified xsi:type="dcterms:W3CDTF">2026-06-29T08:29:28Z</dcterms:modified>
</cp:coreProperties>
</file>